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78" r:id="rId3"/>
    <p:sldId id="276" r:id="rId4"/>
    <p:sldId id="287" r:id="rId5"/>
    <p:sldId id="288" r:id="rId6"/>
    <p:sldId id="258" r:id="rId7"/>
    <p:sldId id="270" r:id="rId8"/>
    <p:sldId id="291" r:id="rId9"/>
    <p:sldId id="263" r:id="rId10"/>
    <p:sldId id="292" r:id="rId11"/>
    <p:sldId id="264" r:id="rId12"/>
    <p:sldId id="267" r:id="rId13"/>
    <p:sldId id="265" r:id="rId14"/>
    <p:sldId id="294" r:id="rId15"/>
    <p:sldId id="266" r:id="rId16"/>
    <p:sldId id="299" r:id="rId17"/>
    <p:sldId id="295" r:id="rId18"/>
    <p:sldId id="300" r:id="rId19"/>
    <p:sldId id="296" r:id="rId20"/>
    <p:sldId id="298" r:id="rId21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60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7D1DED-A3BA-4281-A6D3-94F66AF3D470}" type="doc">
      <dgm:prSet loTypeId="urn:microsoft.com/office/officeart/2008/layout/VerticalCurvedList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es-EC"/>
        </a:p>
      </dgm:t>
    </dgm:pt>
    <dgm:pt modelId="{030A442F-6E5B-4203-A12E-93A5FB41CC72}">
      <dgm:prSet/>
      <dgm:spPr/>
      <dgm:t>
        <a:bodyPr/>
        <a:lstStyle/>
        <a:p>
          <a:r>
            <a:rPr lang="es-EC" dirty="0" smtClean="0"/>
            <a:t>UBICACIÓN GEOGRÁFICA Y CARACTERÍSTICAS</a:t>
          </a:r>
          <a:endParaRPr lang="es-EC" dirty="0"/>
        </a:p>
      </dgm:t>
    </dgm:pt>
    <dgm:pt modelId="{5F29F459-987D-4AA2-BF3E-0CCC874EF284}" type="parTrans" cxnId="{24C00959-354F-4F9D-A327-7A49C4B10979}">
      <dgm:prSet/>
      <dgm:spPr/>
      <dgm:t>
        <a:bodyPr/>
        <a:lstStyle/>
        <a:p>
          <a:endParaRPr lang="es-EC"/>
        </a:p>
      </dgm:t>
    </dgm:pt>
    <dgm:pt modelId="{07063FD0-A07A-4599-A7B2-0A28CFC4DCB4}" type="sibTrans" cxnId="{24C00959-354F-4F9D-A327-7A49C4B10979}">
      <dgm:prSet/>
      <dgm:spPr/>
      <dgm:t>
        <a:bodyPr/>
        <a:lstStyle/>
        <a:p>
          <a:endParaRPr lang="es-EC"/>
        </a:p>
      </dgm:t>
    </dgm:pt>
    <dgm:pt modelId="{2B06E63C-D43F-4F6A-A985-31D0E4EF0F8A}">
      <dgm:prSet/>
      <dgm:spPr/>
      <dgm:t>
        <a:bodyPr/>
        <a:lstStyle/>
        <a:p>
          <a:r>
            <a:rPr lang="es-EC" dirty="0" smtClean="0"/>
            <a:t>TRATADO ANTÁRTICO Y SISTEMA DEL TRATADO ANTÁRTICO</a:t>
          </a:r>
          <a:endParaRPr lang="es-EC" dirty="0"/>
        </a:p>
      </dgm:t>
    </dgm:pt>
    <dgm:pt modelId="{97A69102-7E36-44DA-8992-3F5DFD0CC682}" type="parTrans" cxnId="{91D752E7-9E41-46C4-AC05-03FF460E509B}">
      <dgm:prSet/>
      <dgm:spPr/>
      <dgm:t>
        <a:bodyPr/>
        <a:lstStyle/>
        <a:p>
          <a:endParaRPr lang="es-EC"/>
        </a:p>
      </dgm:t>
    </dgm:pt>
    <dgm:pt modelId="{762B0BF5-F59F-4735-8328-5F31BFBDB1A5}" type="sibTrans" cxnId="{91D752E7-9E41-46C4-AC05-03FF460E509B}">
      <dgm:prSet/>
      <dgm:spPr/>
      <dgm:t>
        <a:bodyPr/>
        <a:lstStyle/>
        <a:p>
          <a:endParaRPr lang="es-EC"/>
        </a:p>
      </dgm:t>
    </dgm:pt>
    <dgm:pt modelId="{7DC063BA-504C-45EE-BDC1-CBEDE1B45C42}">
      <dgm:prSet/>
      <dgm:spPr/>
      <dgm:t>
        <a:bodyPr/>
        <a:lstStyle/>
        <a:p>
          <a:r>
            <a:rPr lang="es-EC" dirty="0" smtClean="0"/>
            <a:t>PROYECTOS EJECUTADOS POR EL IGM</a:t>
          </a:r>
          <a:endParaRPr lang="es-EC" dirty="0"/>
        </a:p>
      </dgm:t>
    </dgm:pt>
    <dgm:pt modelId="{5B7E3526-BCB3-4C44-801E-32EF9DD1564C}" type="parTrans" cxnId="{C082C61D-4BAF-4697-9A6D-E43781548C8B}">
      <dgm:prSet/>
      <dgm:spPr/>
      <dgm:t>
        <a:bodyPr/>
        <a:lstStyle/>
        <a:p>
          <a:endParaRPr lang="es-EC"/>
        </a:p>
      </dgm:t>
    </dgm:pt>
    <dgm:pt modelId="{D7093549-D9E9-4706-A37A-14C198C6DEF9}" type="sibTrans" cxnId="{C082C61D-4BAF-4697-9A6D-E43781548C8B}">
      <dgm:prSet/>
      <dgm:spPr/>
      <dgm:t>
        <a:bodyPr/>
        <a:lstStyle/>
        <a:p>
          <a:endParaRPr lang="es-EC"/>
        </a:p>
      </dgm:t>
    </dgm:pt>
    <dgm:pt modelId="{F43EDC44-C0C3-44FD-858C-AFEED10FE31C}">
      <dgm:prSet/>
      <dgm:spPr/>
      <dgm:t>
        <a:bodyPr/>
        <a:lstStyle/>
        <a:p>
          <a:r>
            <a:rPr lang="es-EC" dirty="0" smtClean="0"/>
            <a:t>ULTIMO PROYECTO: EMPLEO DE AVIONES NO TRIPULADOS PARA GENERACIÓN CARTOGRÁFICA</a:t>
          </a:r>
          <a:endParaRPr lang="es-EC" dirty="0"/>
        </a:p>
      </dgm:t>
    </dgm:pt>
    <dgm:pt modelId="{B3E2FA05-8363-4E18-83E4-8666958724B1}" type="parTrans" cxnId="{5370F972-AB8B-4487-BB5B-227776E09D0F}">
      <dgm:prSet/>
      <dgm:spPr/>
      <dgm:t>
        <a:bodyPr/>
        <a:lstStyle/>
        <a:p>
          <a:endParaRPr lang="es-EC"/>
        </a:p>
      </dgm:t>
    </dgm:pt>
    <dgm:pt modelId="{ADB4CF33-7D20-4BF8-ABC1-3FBCE2103FCE}" type="sibTrans" cxnId="{5370F972-AB8B-4487-BB5B-227776E09D0F}">
      <dgm:prSet/>
      <dgm:spPr/>
      <dgm:t>
        <a:bodyPr/>
        <a:lstStyle/>
        <a:p>
          <a:endParaRPr lang="es-EC"/>
        </a:p>
      </dgm:t>
    </dgm:pt>
    <dgm:pt modelId="{194BB034-568A-4072-9D0A-575FE2873B4D}">
      <dgm:prSet/>
      <dgm:spPr/>
      <dgm:t>
        <a:bodyPr/>
        <a:lstStyle/>
        <a:p>
          <a:r>
            <a:rPr lang="es-EC" dirty="0" smtClean="0"/>
            <a:t>EXPOSICIÓN </a:t>
          </a:r>
          <a:r>
            <a:rPr lang="es-EC" dirty="0" smtClean="0"/>
            <a:t>FOTOGRÁFICA DEL TRABAJO EJECUTADO</a:t>
          </a:r>
          <a:endParaRPr lang="es-EC" dirty="0"/>
        </a:p>
      </dgm:t>
    </dgm:pt>
    <dgm:pt modelId="{21C2C519-EA98-4DFD-AA73-598CA2A11A78}" type="parTrans" cxnId="{85B267D7-6327-4B77-863C-8A11C5FE5C7E}">
      <dgm:prSet/>
      <dgm:spPr/>
      <dgm:t>
        <a:bodyPr/>
        <a:lstStyle/>
        <a:p>
          <a:endParaRPr lang="es-EC"/>
        </a:p>
      </dgm:t>
    </dgm:pt>
    <dgm:pt modelId="{7F4A1266-8FFD-44EF-A197-F1B1C569D5C6}" type="sibTrans" cxnId="{85B267D7-6327-4B77-863C-8A11C5FE5C7E}">
      <dgm:prSet/>
      <dgm:spPr/>
      <dgm:t>
        <a:bodyPr/>
        <a:lstStyle/>
        <a:p>
          <a:endParaRPr lang="es-EC"/>
        </a:p>
      </dgm:t>
    </dgm:pt>
    <dgm:pt modelId="{E83266A1-623D-4FFB-8AFA-D70841088546}" type="pres">
      <dgm:prSet presAssocID="{627D1DED-A3BA-4281-A6D3-94F66AF3D47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s-EC"/>
        </a:p>
      </dgm:t>
    </dgm:pt>
    <dgm:pt modelId="{92531B8E-B523-4047-985D-257BC5873B67}" type="pres">
      <dgm:prSet presAssocID="{627D1DED-A3BA-4281-A6D3-94F66AF3D470}" presName="Name1" presStyleCnt="0"/>
      <dgm:spPr/>
    </dgm:pt>
    <dgm:pt modelId="{CE7020C0-2B41-4B33-B5BD-432B36B5202A}" type="pres">
      <dgm:prSet presAssocID="{627D1DED-A3BA-4281-A6D3-94F66AF3D470}" presName="cycle" presStyleCnt="0"/>
      <dgm:spPr/>
    </dgm:pt>
    <dgm:pt modelId="{301BAD2D-46B9-4ECE-8BA1-2B1AED27770C}" type="pres">
      <dgm:prSet presAssocID="{627D1DED-A3BA-4281-A6D3-94F66AF3D470}" presName="srcNode" presStyleLbl="node1" presStyleIdx="0" presStyleCnt="5"/>
      <dgm:spPr/>
    </dgm:pt>
    <dgm:pt modelId="{EA1B742C-6E00-45F2-863C-38133BEFC8A9}" type="pres">
      <dgm:prSet presAssocID="{627D1DED-A3BA-4281-A6D3-94F66AF3D470}" presName="conn" presStyleLbl="parChTrans1D2" presStyleIdx="0" presStyleCnt="1"/>
      <dgm:spPr/>
      <dgm:t>
        <a:bodyPr/>
        <a:lstStyle/>
        <a:p>
          <a:endParaRPr lang="es-EC"/>
        </a:p>
      </dgm:t>
    </dgm:pt>
    <dgm:pt modelId="{8640BA7A-B2BE-4606-922D-5B00C5F9CEAD}" type="pres">
      <dgm:prSet presAssocID="{627D1DED-A3BA-4281-A6D3-94F66AF3D470}" presName="extraNode" presStyleLbl="node1" presStyleIdx="0" presStyleCnt="5"/>
      <dgm:spPr/>
    </dgm:pt>
    <dgm:pt modelId="{4C38ED8C-7404-4EBA-9FA3-EF9A4612AFED}" type="pres">
      <dgm:prSet presAssocID="{627D1DED-A3BA-4281-A6D3-94F66AF3D470}" presName="dstNode" presStyleLbl="node1" presStyleIdx="0" presStyleCnt="5"/>
      <dgm:spPr/>
    </dgm:pt>
    <dgm:pt modelId="{A0C37696-C3E9-40AC-9C24-87F07944AF6B}" type="pres">
      <dgm:prSet presAssocID="{030A442F-6E5B-4203-A12E-93A5FB41CC72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34E6C9A-9209-4310-B116-546721952D87}" type="pres">
      <dgm:prSet presAssocID="{030A442F-6E5B-4203-A12E-93A5FB41CC72}" presName="accent_1" presStyleCnt="0"/>
      <dgm:spPr/>
    </dgm:pt>
    <dgm:pt modelId="{74F8B6BE-68E2-4B92-9787-176F0D6E5B72}" type="pres">
      <dgm:prSet presAssocID="{030A442F-6E5B-4203-A12E-93A5FB41CC72}" presName="accentRepeatNode" presStyleLbl="solidFgAcc1" presStyleIdx="0" presStyleCnt="5"/>
      <dgm:spPr/>
    </dgm:pt>
    <dgm:pt modelId="{603A32B4-2686-4F3F-B5EE-EFA91D14B120}" type="pres">
      <dgm:prSet presAssocID="{2B06E63C-D43F-4F6A-A985-31D0E4EF0F8A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B98BDE3-D08A-4A46-8B4F-1F2D42B9E9E4}" type="pres">
      <dgm:prSet presAssocID="{2B06E63C-D43F-4F6A-A985-31D0E4EF0F8A}" presName="accent_2" presStyleCnt="0"/>
      <dgm:spPr/>
    </dgm:pt>
    <dgm:pt modelId="{15BB3D3E-F201-4E0B-8C41-52FC0FB18313}" type="pres">
      <dgm:prSet presAssocID="{2B06E63C-D43F-4F6A-A985-31D0E4EF0F8A}" presName="accentRepeatNode" presStyleLbl="solidFgAcc1" presStyleIdx="1" presStyleCnt="5"/>
      <dgm:spPr/>
    </dgm:pt>
    <dgm:pt modelId="{E0FCA3B1-F287-49D8-8A75-FF5ECA06F7F7}" type="pres">
      <dgm:prSet presAssocID="{7DC063BA-504C-45EE-BDC1-CBEDE1B45C42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AC7AAA0E-617B-44A7-B196-846AD1F17A27}" type="pres">
      <dgm:prSet presAssocID="{7DC063BA-504C-45EE-BDC1-CBEDE1B45C42}" presName="accent_3" presStyleCnt="0"/>
      <dgm:spPr/>
    </dgm:pt>
    <dgm:pt modelId="{10EA8CD9-F9CF-493A-9B4B-F50DCC55E7D2}" type="pres">
      <dgm:prSet presAssocID="{7DC063BA-504C-45EE-BDC1-CBEDE1B45C42}" presName="accentRepeatNode" presStyleLbl="solidFgAcc1" presStyleIdx="2" presStyleCnt="5"/>
      <dgm:spPr/>
    </dgm:pt>
    <dgm:pt modelId="{36FB0656-783D-4F3F-AB59-17AD0F285412}" type="pres">
      <dgm:prSet presAssocID="{F43EDC44-C0C3-44FD-858C-AFEED10FE31C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C6973210-8024-4FC7-AD06-0E40948D1CB0}" type="pres">
      <dgm:prSet presAssocID="{F43EDC44-C0C3-44FD-858C-AFEED10FE31C}" presName="accent_4" presStyleCnt="0"/>
      <dgm:spPr/>
    </dgm:pt>
    <dgm:pt modelId="{1B1B3A24-F580-48DE-B54B-BE3A5B4E346A}" type="pres">
      <dgm:prSet presAssocID="{F43EDC44-C0C3-44FD-858C-AFEED10FE31C}" presName="accentRepeatNode" presStyleLbl="solidFgAcc1" presStyleIdx="3" presStyleCnt="5"/>
      <dgm:spPr/>
    </dgm:pt>
    <dgm:pt modelId="{B6100C85-F64C-466F-AFBC-8FDC5E09F261}" type="pres">
      <dgm:prSet presAssocID="{194BB034-568A-4072-9D0A-575FE2873B4D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0EBD712C-1150-4998-92E5-F165BD411035}" type="pres">
      <dgm:prSet presAssocID="{194BB034-568A-4072-9D0A-575FE2873B4D}" presName="accent_5" presStyleCnt="0"/>
      <dgm:spPr/>
    </dgm:pt>
    <dgm:pt modelId="{3F5CEA0B-0C9D-4C0A-A989-E5240C92EA3D}" type="pres">
      <dgm:prSet presAssocID="{194BB034-568A-4072-9D0A-575FE2873B4D}" presName="accentRepeatNode" presStyleLbl="solidFgAcc1" presStyleIdx="4" presStyleCnt="5"/>
      <dgm:spPr/>
    </dgm:pt>
  </dgm:ptLst>
  <dgm:cxnLst>
    <dgm:cxn modelId="{237ECCB7-CE4D-45AA-83DB-BBDB5CBD0E6C}" type="presOf" srcId="{194BB034-568A-4072-9D0A-575FE2873B4D}" destId="{B6100C85-F64C-466F-AFBC-8FDC5E09F261}" srcOrd="0" destOrd="0" presId="urn:microsoft.com/office/officeart/2008/layout/VerticalCurvedList"/>
    <dgm:cxn modelId="{3E1EB2A9-A68A-4B04-963C-6A8D17079813}" type="presOf" srcId="{2B06E63C-D43F-4F6A-A985-31D0E4EF0F8A}" destId="{603A32B4-2686-4F3F-B5EE-EFA91D14B120}" srcOrd="0" destOrd="0" presId="urn:microsoft.com/office/officeart/2008/layout/VerticalCurvedList"/>
    <dgm:cxn modelId="{416C880C-BB6A-4836-9C2A-5BD8ED3CAB4B}" type="presOf" srcId="{7DC063BA-504C-45EE-BDC1-CBEDE1B45C42}" destId="{E0FCA3B1-F287-49D8-8A75-FF5ECA06F7F7}" srcOrd="0" destOrd="0" presId="urn:microsoft.com/office/officeart/2008/layout/VerticalCurvedList"/>
    <dgm:cxn modelId="{24C00959-354F-4F9D-A327-7A49C4B10979}" srcId="{627D1DED-A3BA-4281-A6D3-94F66AF3D470}" destId="{030A442F-6E5B-4203-A12E-93A5FB41CC72}" srcOrd="0" destOrd="0" parTransId="{5F29F459-987D-4AA2-BF3E-0CCC874EF284}" sibTransId="{07063FD0-A07A-4599-A7B2-0A28CFC4DCB4}"/>
    <dgm:cxn modelId="{91D752E7-9E41-46C4-AC05-03FF460E509B}" srcId="{627D1DED-A3BA-4281-A6D3-94F66AF3D470}" destId="{2B06E63C-D43F-4F6A-A985-31D0E4EF0F8A}" srcOrd="1" destOrd="0" parTransId="{97A69102-7E36-44DA-8992-3F5DFD0CC682}" sibTransId="{762B0BF5-F59F-4735-8328-5F31BFBDB1A5}"/>
    <dgm:cxn modelId="{85B267D7-6327-4B77-863C-8A11C5FE5C7E}" srcId="{627D1DED-A3BA-4281-A6D3-94F66AF3D470}" destId="{194BB034-568A-4072-9D0A-575FE2873B4D}" srcOrd="4" destOrd="0" parTransId="{21C2C519-EA98-4DFD-AA73-598CA2A11A78}" sibTransId="{7F4A1266-8FFD-44EF-A197-F1B1C569D5C6}"/>
    <dgm:cxn modelId="{C082C61D-4BAF-4697-9A6D-E43781548C8B}" srcId="{627D1DED-A3BA-4281-A6D3-94F66AF3D470}" destId="{7DC063BA-504C-45EE-BDC1-CBEDE1B45C42}" srcOrd="2" destOrd="0" parTransId="{5B7E3526-BCB3-4C44-801E-32EF9DD1564C}" sibTransId="{D7093549-D9E9-4706-A37A-14C198C6DEF9}"/>
    <dgm:cxn modelId="{8268A1BD-5045-4B63-A054-FB23E7BE4D91}" type="presOf" srcId="{030A442F-6E5B-4203-A12E-93A5FB41CC72}" destId="{A0C37696-C3E9-40AC-9C24-87F07944AF6B}" srcOrd="0" destOrd="0" presId="urn:microsoft.com/office/officeart/2008/layout/VerticalCurvedList"/>
    <dgm:cxn modelId="{CF323758-6148-4B89-A55C-03935DED9875}" type="presOf" srcId="{F43EDC44-C0C3-44FD-858C-AFEED10FE31C}" destId="{36FB0656-783D-4F3F-AB59-17AD0F285412}" srcOrd="0" destOrd="0" presId="urn:microsoft.com/office/officeart/2008/layout/VerticalCurvedList"/>
    <dgm:cxn modelId="{3A34B105-4CAD-4126-9AD1-09E1A6FBD53B}" type="presOf" srcId="{07063FD0-A07A-4599-A7B2-0A28CFC4DCB4}" destId="{EA1B742C-6E00-45F2-863C-38133BEFC8A9}" srcOrd="0" destOrd="0" presId="urn:microsoft.com/office/officeart/2008/layout/VerticalCurvedList"/>
    <dgm:cxn modelId="{129FC50B-165B-42FE-99E4-D3D73BCFE40E}" type="presOf" srcId="{627D1DED-A3BA-4281-A6D3-94F66AF3D470}" destId="{E83266A1-623D-4FFB-8AFA-D70841088546}" srcOrd="0" destOrd="0" presId="urn:microsoft.com/office/officeart/2008/layout/VerticalCurvedList"/>
    <dgm:cxn modelId="{5370F972-AB8B-4487-BB5B-227776E09D0F}" srcId="{627D1DED-A3BA-4281-A6D3-94F66AF3D470}" destId="{F43EDC44-C0C3-44FD-858C-AFEED10FE31C}" srcOrd="3" destOrd="0" parTransId="{B3E2FA05-8363-4E18-83E4-8666958724B1}" sibTransId="{ADB4CF33-7D20-4BF8-ABC1-3FBCE2103FCE}"/>
    <dgm:cxn modelId="{88507BFB-3763-4F9F-A626-B5A6930E9F84}" type="presParOf" srcId="{E83266A1-623D-4FFB-8AFA-D70841088546}" destId="{92531B8E-B523-4047-985D-257BC5873B67}" srcOrd="0" destOrd="0" presId="urn:microsoft.com/office/officeart/2008/layout/VerticalCurvedList"/>
    <dgm:cxn modelId="{31A8B1F8-F817-40AD-B87B-4ECA81D0D9E8}" type="presParOf" srcId="{92531B8E-B523-4047-985D-257BC5873B67}" destId="{CE7020C0-2B41-4B33-B5BD-432B36B5202A}" srcOrd="0" destOrd="0" presId="urn:microsoft.com/office/officeart/2008/layout/VerticalCurvedList"/>
    <dgm:cxn modelId="{45EB0654-BFE3-48E6-B75E-3ABF486C3EF7}" type="presParOf" srcId="{CE7020C0-2B41-4B33-B5BD-432B36B5202A}" destId="{301BAD2D-46B9-4ECE-8BA1-2B1AED27770C}" srcOrd="0" destOrd="0" presId="urn:microsoft.com/office/officeart/2008/layout/VerticalCurvedList"/>
    <dgm:cxn modelId="{332DE2C2-FEB8-4BE5-B55A-D940B762E716}" type="presParOf" srcId="{CE7020C0-2B41-4B33-B5BD-432B36B5202A}" destId="{EA1B742C-6E00-45F2-863C-38133BEFC8A9}" srcOrd="1" destOrd="0" presId="urn:microsoft.com/office/officeart/2008/layout/VerticalCurvedList"/>
    <dgm:cxn modelId="{81F0FF59-7B06-4948-A2A8-B5C93B6C2FE0}" type="presParOf" srcId="{CE7020C0-2B41-4B33-B5BD-432B36B5202A}" destId="{8640BA7A-B2BE-4606-922D-5B00C5F9CEAD}" srcOrd="2" destOrd="0" presId="urn:microsoft.com/office/officeart/2008/layout/VerticalCurvedList"/>
    <dgm:cxn modelId="{6979356A-759D-4F21-AF1C-4065EE90008D}" type="presParOf" srcId="{CE7020C0-2B41-4B33-B5BD-432B36B5202A}" destId="{4C38ED8C-7404-4EBA-9FA3-EF9A4612AFED}" srcOrd="3" destOrd="0" presId="urn:microsoft.com/office/officeart/2008/layout/VerticalCurvedList"/>
    <dgm:cxn modelId="{04B6A3DF-8CCF-4124-B0DC-08102EDABBD2}" type="presParOf" srcId="{92531B8E-B523-4047-985D-257BC5873B67}" destId="{A0C37696-C3E9-40AC-9C24-87F07944AF6B}" srcOrd="1" destOrd="0" presId="urn:microsoft.com/office/officeart/2008/layout/VerticalCurvedList"/>
    <dgm:cxn modelId="{6AADE04E-B6F2-4155-ABA4-25FCD6B2776E}" type="presParOf" srcId="{92531B8E-B523-4047-985D-257BC5873B67}" destId="{534E6C9A-9209-4310-B116-546721952D87}" srcOrd="2" destOrd="0" presId="urn:microsoft.com/office/officeart/2008/layout/VerticalCurvedList"/>
    <dgm:cxn modelId="{E54F2B8F-5F1C-4DCB-AFD2-B2458493D18F}" type="presParOf" srcId="{534E6C9A-9209-4310-B116-546721952D87}" destId="{74F8B6BE-68E2-4B92-9787-176F0D6E5B72}" srcOrd="0" destOrd="0" presId="urn:microsoft.com/office/officeart/2008/layout/VerticalCurvedList"/>
    <dgm:cxn modelId="{45611459-44A8-41C6-BCCB-1ECF54ED9CB7}" type="presParOf" srcId="{92531B8E-B523-4047-985D-257BC5873B67}" destId="{603A32B4-2686-4F3F-B5EE-EFA91D14B120}" srcOrd="3" destOrd="0" presId="urn:microsoft.com/office/officeart/2008/layout/VerticalCurvedList"/>
    <dgm:cxn modelId="{9E20EEF1-EC2C-4335-A7A7-2B153DCAAE5F}" type="presParOf" srcId="{92531B8E-B523-4047-985D-257BC5873B67}" destId="{5B98BDE3-D08A-4A46-8B4F-1F2D42B9E9E4}" srcOrd="4" destOrd="0" presId="urn:microsoft.com/office/officeart/2008/layout/VerticalCurvedList"/>
    <dgm:cxn modelId="{C1306C81-BB78-4225-8008-19582D79E08C}" type="presParOf" srcId="{5B98BDE3-D08A-4A46-8B4F-1F2D42B9E9E4}" destId="{15BB3D3E-F201-4E0B-8C41-52FC0FB18313}" srcOrd="0" destOrd="0" presId="urn:microsoft.com/office/officeart/2008/layout/VerticalCurvedList"/>
    <dgm:cxn modelId="{A9E33020-B5E4-4FDA-97DB-EEAF37E93182}" type="presParOf" srcId="{92531B8E-B523-4047-985D-257BC5873B67}" destId="{E0FCA3B1-F287-49D8-8A75-FF5ECA06F7F7}" srcOrd="5" destOrd="0" presId="urn:microsoft.com/office/officeart/2008/layout/VerticalCurvedList"/>
    <dgm:cxn modelId="{983E6F54-056B-492C-B3F1-4137883E0DEF}" type="presParOf" srcId="{92531B8E-B523-4047-985D-257BC5873B67}" destId="{AC7AAA0E-617B-44A7-B196-846AD1F17A27}" srcOrd="6" destOrd="0" presId="urn:microsoft.com/office/officeart/2008/layout/VerticalCurvedList"/>
    <dgm:cxn modelId="{C26A4C0E-93B7-41C4-929D-BAE37578DB23}" type="presParOf" srcId="{AC7AAA0E-617B-44A7-B196-846AD1F17A27}" destId="{10EA8CD9-F9CF-493A-9B4B-F50DCC55E7D2}" srcOrd="0" destOrd="0" presId="urn:microsoft.com/office/officeart/2008/layout/VerticalCurvedList"/>
    <dgm:cxn modelId="{972B0834-CF0F-4349-BA18-ED6CC69E2FE2}" type="presParOf" srcId="{92531B8E-B523-4047-985D-257BC5873B67}" destId="{36FB0656-783D-4F3F-AB59-17AD0F285412}" srcOrd="7" destOrd="0" presId="urn:microsoft.com/office/officeart/2008/layout/VerticalCurvedList"/>
    <dgm:cxn modelId="{A9FED18A-DCED-4EC1-93E1-7F097A599F6D}" type="presParOf" srcId="{92531B8E-B523-4047-985D-257BC5873B67}" destId="{C6973210-8024-4FC7-AD06-0E40948D1CB0}" srcOrd="8" destOrd="0" presId="urn:microsoft.com/office/officeart/2008/layout/VerticalCurvedList"/>
    <dgm:cxn modelId="{832DC07F-2749-4281-8708-7519476FF244}" type="presParOf" srcId="{C6973210-8024-4FC7-AD06-0E40948D1CB0}" destId="{1B1B3A24-F580-48DE-B54B-BE3A5B4E346A}" srcOrd="0" destOrd="0" presId="urn:microsoft.com/office/officeart/2008/layout/VerticalCurvedList"/>
    <dgm:cxn modelId="{E7CAFCFD-0B1B-46BD-B5F2-0D1545C6E2FD}" type="presParOf" srcId="{92531B8E-B523-4047-985D-257BC5873B67}" destId="{B6100C85-F64C-466F-AFBC-8FDC5E09F261}" srcOrd="9" destOrd="0" presId="urn:microsoft.com/office/officeart/2008/layout/VerticalCurvedList"/>
    <dgm:cxn modelId="{973BAD83-9D1B-47A7-B13D-B2A2D560E988}" type="presParOf" srcId="{92531B8E-B523-4047-985D-257BC5873B67}" destId="{0EBD712C-1150-4998-92E5-F165BD411035}" srcOrd="10" destOrd="0" presId="urn:microsoft.com/office/officeart/2008/layout/VerticalCurvedList"/>
    <dgm:cxn modelId="{2634CA1B-D7CE-4C68-8749-7266765D1964}" type="presParOf" srcId="{0EBD712C-1150-4998-92E5-F165BD411035}" destId="{3F5CEA0B-0C9D-4C0A-A989-E5240C92EA3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1B742C-6E00-45F2-863C-38133BEFC8A9}">
      <dsp:nvSpPr>
        <dsp:cNvPr id="0" name=""/>
        <dsp:cNvSpPr/>
      </dsp:nvSpPr>
      <dsp:spPr>
        <a:xfrm>
          <a:off x="-6025072" y="-921917"/>
          <a:ext cx="7172427" cy="7172427"/>
        </a:xfrm>
        <a:prstGeom prst="blockArc">
          <a:avLst>
            <a:gd name="adj1" fmla="val 18900000"/>
            <a:gd name="adj2" fmla="val 2700000"/>
            <a:gd name="adj3" fmla="val 301"/>
          </a:avLst>
        </a:pr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C37696-C3E9-40AC-9C24-87F07944AF6B}">
      <dsp:nvSpPr>
        <dsp:cNvPr id="0" name=""/>
        <dsp:cNvSpPr/>
      </dsp:nvSpPr>
      <dsp:spPr>
        <a:xfrm>
          <a:off x="501394" y="332930"/>
          <a:ext cx="6624246" cy="66628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2886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000" kern="1200" dirty="0" smtClean="0"/>
            <a:t>UBICACIÓN GEOGRÁFICA Y CARACTERÍSTICAS</a:t>
          </a:r>
          <a:endParaRPr lang="es-EC" sz="2000" kern="1200" dirty="0"/>
        </a:p>
      </dsp:txBody>
      <dsp:txXfrm>
        <a:off x="501394" y="332930"/>
        <a:ext cx="6624246" cy="666287"/>
      </dsp:txXfrm>
    </dsp:sp>
    <dsp:sp modelId="{74F8B6BE-68E2-4B92-9787-176F0D6E5B72}">
      <dsp:nvSpPr>
        <dsp:cNvPr id="0" name=""/>
        <dsp:cNvSpPr/>
      </dsp:nvSpPr>
      <dsp:spPr>
        <a:xfrm>
          <a:off x="84964" y="249644"/>
          <a:ext cx="832858" cy="8328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03A32B4-2686-4F3F-B5EE-EFA91D14B120}">
      <dsp:nvSpPr>
        <dsp:cNvPr id="0" name=""/>
        <dsp:cNvSpPr/>
      </dsp:nvSpPr>
      <dsp:spPr>
        <a:xfrm>
          <a:off x="978836" y="1332041"/>
          <a:ext cx="6146804" cy="666287"/>
        </a:xfrm>
        <a:prstGeom prst="rect">
          <a:avLst/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shade val="51000"/>
                <a:satMod val="130000"/>
              </a:schemeClr>
            </a:gs>
            <a:gs pos="80000">
              <a:schemeClr val="accent3">
                <a:hueOff val="2812566"/>
                <a:satOff val="-4220"/>
                <a:lumOff val="-686"/>
                <a:alphaOff val="0"/>
                <a:shade val="93000"/>
                <a:satMod val="130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2886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000" kern="1200" dirty="0" smtClean="0"/>
            <a:t>TRATADO ANTÁRTICO Y SISTEMA DEL TRATADO ANTÁRTICO</a:t>
          </a:r>
          <a:endParaRPr lang="es-EC" sz="2000" kern="1200" dirty="0"/>
        </a:p>
      </dsp:txBody>
      <dsp:txXfrm>
        <a:off x="978836" y="1332041"/>
        <a:ext cx="6146804" cy="666287"/>
      </dsp:txXfrm>
    </dsp:sp>
    <dsp:sp modelId="{15BB3D3E-F201-4E0B-8C41-52FC0FB18313}">
      <dsp:nvSpPr>
        <dsp:cNvPr id="0" name=""/>
        <dsp:cNvSpPr/>
      </dsp:nvSpPr>
      <dsp:spPr>
        <a:xfrm>
          <a:off x="562406" y="1248755"/>
          <a:ext cx="832858" cy="8328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2812566"/>
              <a:satOff val="-4220"/>
              <a:lumOff val="-68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0FCA3B1-F287-49D8-8A75-FF5ECA06F7F7}">
      <dsp:nvSpPr>
        <dsp:cNvPr id="0" name=""/>
        <dsp:cNvSpPr/>
      </dsp:nvSpPr>
      <dsp:spPr>
        <a:xfrm>
          <a:off x="1125372" y="2331152"/>
          <a:ext cx="6000268" cy="666287"/>
        </a:xfrm>
        <a:prstGeom prst="rect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2886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000" kern="1200" dirty="0" smtClean="0"/>
            <a:t>PROYECTOS EJECUTADOS POR EL IGM</a:t>
          </a:r>
          <a:endParaRPr lang="es-EC" sz="2000" kern="1200" dirty="0"/>
        </a:p>
      </dsp:txBody>
      <dsp:txXfrm>
        <a:off x="1125372" y="2331152"/>
        <a:ext cx="6000268" cy="666287"/>
      </dsp:txXfrm>
    </dsp:sp>
    <dsp:sp modelId="{10EA8CD9-F9CF-493A-9B4B-F50DCC55E7D2}">
      <dsp:nvSpPr>
        <dsp:cNvPr id="0" name=""/>
        <dsp:cNvSpPr/>
      </dsp:nvSpPr>
      <dsp:spPr>
        <a:xfrm>
          <a:off x="708942" y="2247866"/>
          <a:ext cx="832858" cy="8328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6FB0656-783D-4F3F-AB59-17AD0F285412}">
      <dsp:nvSpPr>
        <dsp:cNvPr id="0" name=""/>
        <dsp:cNvSpPr/>
      </dsp:nvSpPr>
      <dsp:spPr>
        <a:xfrm>
          <a:off x="978836" y="3330263"/>
          <a:ext cx="6146804" cy="666287"/>
        </a:xfrm>
        <a:prstGeom prst="rect">
          <a:avLst/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shade val="51000"/>
                <a:satMod val="130000"/>
              </a:schemeClr>
            </a:gs>
            <a:gs pos="80000">
              <a:schemeClr val="accent3">
                <a:hueOff val="8437698"/>
                <a:satOff val="-12660"/>
                <a:lumOff val="-2059"/>
                <a:alphaOff val="0"/>
                <a:shade val="93000"/>
                <a:satMod val="130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2886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000" kern="1200" dirty="0" smtClean="0"/>
            <a:t>ULTIMO PROYECTO: EMPLEO DE AVIONES NO TRIPULADOS PARA GENERACIÓN CARTOGRÁFICA</a:t>
          </a:r>
          <a:endParaRPr lang="es-EC" sz="2000" kern="1200" dirty="0"/>
        </a:p>
      </dsp:txBody>
      <dsp:txXfrm>
        <a:off x="978836" y="3330263"/>
        <a:ext cx="6146804" cy="666287"/>
      </dsp:txXfrm>
    </dsp:sp>
    <dsp:sp modelId="{1B1B3A24-F580-48DE-B54B-BE3A5B4E346A}">
      <dsp:nvSpPr>
        <dsp:cNvPr id="0" name=""/>
        <dsp:cNvSpPr/>
      </dsp:nvSpPr>
      <dsp:spPr>
        <a:xfrm>
          <a:off x="562406" y="3246977"/>
          <a:ext cx="832858" cy="8328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8437698"/>
              <a:satOff val="-12660"/>
              <a:lumOff val="-205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6100C85-F64C-466F-AFBC-8FDC5E09F261}">
      <dsp:nvSpPr>
        <dsp:cNvPr id="0" name=""/>
        <dsp:cNvSpPr/>
      </dsp:nvSpPr>
      <dsp:spPr>
        <a:xfrm>
          <a:off x="501394" y="4329374"/>
          <a:ext cx="6624246" cy="666287"/>
        </a:xfrm>
        <a:prstGeom prst="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28865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000" kern="1200" dirty="0" smtClean="0"/>
            <a:t>EXPOSICIÓN </a:t>
          </a:r>
          <a:r>
            <a:rPr lang="es-EC" sz="2000" kern="1200" dirty="0" smtClean="0"/>
            <a:t>FOTOGRÁFICA DEL TRABAJO EJECUTADO</a:t>
          </a:r>
          <a:endParaRPr lang="es-EC" sz="2000" kern="1200" dirty="0"/>
        </a:p>
      </dsp:txBody>
      <dsp:txXfrm>
        <a:off x="501394" y="4329374"/>
        <a:ext cx="6624246" cy="666287"/>
      </dsp:txXfrm>
    </dsp:sp>
    <dsp:sp modelId="{3F5CEA0B-0C9D-4C0A-A989-E5240C92EA3D}">
      <dsp:nvSpPr>
        <dsp:cNvPr id="0" name=""/>
        <dsp:cNvSpPr/>
      </dsp:nvSpPr>
      <dsp:spPr>
        <a:xfrm>
          <a:off x="84964" y="4246088"/>
          <a:ext cx="832858" cy="8328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8119DF-EFD0-4252-AFD2-EB0D037D067B}" type="datetimeFigureOut">
              <a:rPr lang="es-EC" smtClean="0"/>
              <a:t>07/04/2019</a:t>
            </a:fld>
            <a:endParaRPr lang="es-EC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53516C-772D-40EF-9010-DDB7CBE4FBDC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736650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53516C-772D-40EF-9010-DDB7CBE4FBDC}" type="slidenum">
              <a:rPr lang="es-EC" smtClean="0"/>
              <a:t>3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018190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ECA6C-6233-41B5-BEB7-63B14CBB87C6}" type="datetimeFigureOut">
              <a:rPr lang="es-EC" smtClean="0"/>
              <a:t>07/04/2019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2EC1D-8549-4A42-96DE-B571D6A2F2F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363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ECA6C-6233-41B5-BEB7-63B14CBB87C6}" type="datetimeFigureOut">
              <a:rPr lang="es-EC" smtClean="0"/>
              <a:t>07/04/2019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2EC1D-8549-4A42-96DE-B571D6A2F2F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705976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ECA6C-6233-41B5-BEB7-63B14CBB87C6}" type="datetimeFigureOut">
              <a:rPr lang="es-EC" smtClean="0"/>
              <a:t>07/04/2019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2EC1D-8549-4A42-96DE-B571D6A2F2F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745279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ECA6C-6233-41B5-BEB7-63B14CBB87C6}" type="datetimeFigureOut">
              <a:rPr lang="es-EC" smtClean="0"/>
              <a:t>07/04/2019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2EC1D-8549-4A42-96DE-B571D6A2F2F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416873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ECA6C-6233-41B5-BEB7-63B14CBB87C6}" type="datetimeFigureOut">
              <a:rPr lang="es-EC" smtClean="0"/>
              <a:t>07/04/2019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2EC1D-8549-4A42-96DE-B571D6A2F2F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083792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ECA6C-6233-41B5-BEB7-63B14CBB87C6}" type="datetimeFigureOut">
              <a:rPr lang="es-EC" smtClean="0"/>
              <a:t>07/04/2019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2EC1D-8549-4A42-96DE-B571D6A2F2F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252475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ECA6C-6233-41B5-BEB7-63B14CBB87C6}" type="datetimeFigureOut">
              <a:rPr lang="es-EC" smtClean="0"/>
              <a:t>07/04/2019</a:t>
            </a:fld>
            <a:endParaRPr lang="es-EC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2EC1D-8549-4A42-96DE-B571D6A2F2F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77161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ECA6C-6233-41B5-BEB7-63B14CBB87C6}" type="datetimeFigureOut">
              <a:rPr lang="es-EC" smtClean="0"/>
              <a:t>07/04/2019</a:t>
            </a:fld>
            <a:endParaRPr lang="es-EC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2EC1D-8549-4A42-96DE-B571D6A2F2F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26470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ECA6C-6233-41B5-BEB7-63B14CBB87C6}" type="datetimeFigureOut">
              <a:rPr lang="es-EC" smtClean="0"/>
              <a:t>07/04/2019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2EC1D-8549-4A42-96DE-B571D6A2F2F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587479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ECA6C-6233-41B5-BEB7-63B14CBB87C6}" type="datetimeFigureOut">
              <a:rPr lang="es-EC" smtClean="0"/>
              <a:t>07/04/2019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2EC1D-8549-4A42-96DE-B571D6A2F2F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29464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ECA6C-6233-41B5-BEB7-63B14CBB87C6}" type="datetimeFigureOut">
              <a:rPr lang="es-EC" smtClean="0"/>
              <a:t>07/04/2019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2EC1D-8549-4A42-96DE-B571D6A2F2F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007702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1ECA6C-6233-41B5-BEB7-63B14CBB87C6}" type="datetimeFigureOut">
              <a:rPr lang="es-EC" smtClean="0"/>
              <a:t>07/04/2019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F2EC1D-8549-4A42-96DE-B571D6A2F2F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786435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2" t="24792" r="23983" b="22556"/>
          <a:stretch/>
        </p:blipFill>
        <p:spPr bwMode="auto">
          <a:xfrm>
            <a:off x="-1" y="0"/>
            <a:ext cx="933856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54223" y="1124744"/>
            <a:ext cx="7916416" cy="1470025"/>
          </a:xfrm>
        </p:spPr>
        <p:txBody>
          <a:bodyPr/>
          <a:lstStyle/>
          <a:p>
            <a:r>
              <a:rPr lang="es-EC" b="1" u="sng" dirty="0" smtClean="0"/>
              <a:t>INSTITUTO GEOGRÁFICO MILITAR</a:t>
            </a:r>
            <a:endParaRPr lang="es-EC" b="1" u="sng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192051" y="4381965"/>
            <a:ext cx="6620309" cy="1207275"/>
          </a:xfrm>
        </p:spPr>
        <p:txBody>
          <a:bodyPr>
            <a:normAutofit fontScale="92500"/>
          </a:bodyPr>
          <a:lstStyle/>
          <a:p>
            <a:r>
              <a:rPr lang="es-EC" b="1" dirty="0" smtClean="0">
                <a:solidFill>
                  <a:schemeClr val="tx2">
                    <a:lumMod val="50000"/>
                  </a:schemeClr>
                </a:solidFill>
              </a:rPr>
              <a:t>PRESENCIA DEL INSTITUTO GEOGRÁFICO MILITAR EN LA ANTÁRTIDA</a:t>
            </a:r>
            <a:endParaRPr lang="es-EC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2 Subtítulo"/>
          <p:cNvSpPr txBox="1">
            <a:spLocks/>
          </p:cNvSpPr>
          <p:nvPr/>
        </p:nvSpPr>
        <p:spPr>
          <a:xfrm>
            <a:off x="2051720" y="5624098"/>
            <a:ext cx="5608241" cy="6132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s-EC" sz="1800" dirty="0" smtClean="0">
                <a:solidFill>
                  <a:schemeClr val="tx1"/>
                </a:solidFill>
              </a:rPr>
              <a:t>MAYO. DE E. GEOVANNY VERGARA</a:t>
            </a:r>
          </a:p>
        </p:txBody>
      </p:sp>
      <p:pic>
        <p:nvPicPr>
          <p:cNvPr id="5" name="2 Imag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3500" y="260648"/>
            <a:ext cx="1277863" cy="127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2 Subtítulo"/>
          <p:cNvSpPr txBox="1">
            <a:spLocks/>
          </p:cNvSpPr>
          <p:nvPr/>
        </p:nvSpPr>
        <p:spPr>
          <a:xfrm>
            <a:off x="1763688" y="6237312"/>
            <a:ext cx="5608241" cy="5844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s-EC" sz="1800" b="1" dirty="0" smtClean="0">
                <a:solidFill>
                  <a:schemeClr val="tx1"/>
                </a:solidFill>
              </a:rPr>
              <a:t>ABRIL 2019</a:t>
            </a:r>
          </a:p>
        </p:txBody>
      </p:sp>
    </p:spTree>
    <p:extLst>
      <p:ext uri="{BB962C8B-B14F-4D97-AF65-F5344CB8AC3E}">
        <p14:creationId xmlns:p14="http://schemas.microsoft.com/office/powerpoint/2010/main" val="413816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6"/>
          <a:stretch/>
        </p:blipFill>
        <p:spPr bwMode="auto">
          <a:xfrm>
            <a:off x="173409" y="836712"/>
            <a:ext cx="8837241" cy="5808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374848" y="-27384"/>
            <a:ext cx="822960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b="1" u="sng" dirty="0" smtClean="0"/>
              <a:t>PROCESAMIENTO</a:t>
            </a:r>
            <a:endParaRPr lang="es-EC" b="1" u="sng" dirty="0"/>
          </a:p>
        </p:txBody>
      </p:sp>
    </p:spTree>
    <p:extLst>
      <p:ext uri="{BB962C8B-B14F-4D97-AF65-F5344CB8AC3E}">
        <p14:creationId xmlns:p14="http://schemas.microsoft.com/office/powerpoint/2010/main" val="182935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518864" y="0"/>
            <a:ext cx="8229600" cy="8995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b="1" u="sng" dirty="0" smtClean="0"/>
              <a:t>ISLA GREENWICH: ESTACIÓN PEVIMA </a:t>
            </a:r>
            <a:endParaRPr lang="es-EC" b="1" u="sng" dirty="0"/>
          </a:p>
        </p:txBody>
      </p:sp>
      <p:pic>
        <p:nvPicPr>
          <p:cNvPr id="1027" name="Picture 3" descr="C:\Users\Geovanny\Documents\GEOVANNY\ANTARTIDA\TRABAJO ANTARTIDA\BASE 30 ENE 19 UX5\DSC0147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5" t="20194" r="22647" b="21881"/>
          <a:stretch/>
        </p:blipFill>
        <p:spPr bwMode="auto">
          <a:xfrm>
            <a:off x="107504" y="859952"/>
            <a:ext cx="8856984" cy="588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575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323528" y="42890"/>
            <a:ext cx="8229600" cy="649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b="1" u="sng" dirty="0" smtClean="0"/>
              <a:t>ISLA GREENWICH ORTOIMAGEN</a:t>
            </a:r>
            <a:endParaRPr lang="es-EC" b="1" u="sng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8" t="12594" r="16618" b="6772"/>
          <a:stretch/>
        </p:blipFill>
        <p:spPr bwMode="auto">
          <a:xfrm>
            <a:off x="179512" y="692324"/>
            <a:ext cx="8808218" cy="604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030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5" t="17708" r="4188" b="12332"/>
          <a:stretch/>
        </p:blipFill>
        <p:spPr bwMode="auto">
          <a:xfrm>
            <a:off x="123675" y="688132"/>
            <a:ext cx="8840813" cy="5981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1 Título"/>
          <p:cNvSpPr txBox="1">
            <a:spLocks/>
          </p:cNvSpPr>
          <p:nvPr/>
        </p:nvSpPr>
        <p:spPr>
          <a:xfrm>
            <a:off x="323528" y="42890"/>
            <a:ext cx="8229600" cy="649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b="1" u="sng" dirty="0" smtClean="0"/>
              <a:t>MODELO ISLA GREENWICH</a:t>
            </a:r>
            <a:endParaRPr lang="es-EC" b="1" u="sng" dirty="0"/>
          </a:p>
        </p:txBody>
      </p:sp>
    </p:spTree>
    <p:extLst>
      <p:ext uri="{BB962C8B-B14F-4D97-AF65-F5344CB8AC3E}">
        <p14:creationId xmlns:p14="http://schemas.microsoft.com/office/powerpoint/2010/main" val="86995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Título"/>
          <p:cNvSpPr txBox="1">
            <a:spLocks/>
          </p:cNvSpPr>
          <p:nvPr/>
        </p:nvSpPr>
        <p:spPr>
          <a:xfrm>
            <a:off x="323528" y="42890"/>
            <a:ext cx="8229600" cy="649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b="1" u="sng" dirty="0" smtClean="0"/>
              <a:t>ISLA BARRIENTOS ORTOIMAGEN</a:t>
            </a:r>
            <a:endParaRPr lang="es-EC" b="1" u="sng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34" t="12500" r="16398" b="8073"/>
          <a:stretch/>
        </p:blipFill>
        <p:spPr bwMode="auto">
          <a:xfrm>
            <a:off x="93340" y="548679"/>
            <a:ext cx="9015164" cy="6234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96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4" t="16406" r="5271" b="14063"/>
          <a:stretch/>
        </p:blipFill>
        <p:spPr bwMode="auto">
          <a:xfrm>
            <a:off x="155104" y="692696"/>
            <a:ext cx="8784976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323528" y="42890"/>
            <a:ext cx="8229600" cy="649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b="1" u="sng" dirty="0" smtClean="0"/>
              <a:t>MODELO ISLA BARRIENTOS</a:t>
            </a:r>
            <a:endParaRPr lang="es-EC" b="1" u="sng" dirty="0"/>
          </a:p>
        </p:txBody>
      </p:sp>
    </p:spTree>
    <p:extLst>
      <p:ext uri="{BB962C8B-B14F-4D97-AF65-F5344CB8AC3E}">
        <p14:creationId xmlns:p14="http://schemas.microsoft.com/office/powerpoint/2010/main" val="50063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323528" y="42890"/>
            <a:ext cx="8229600" cy="649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b="1" u="sng" dirty="0" smtClean="0"/>
              <a:t>ISLA TORRE ORTOIMAGEN</a:t>
            </a:r>
            <a:endParaRPr lang="es-EC" b="1" u="sng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94" t="11979" r="16546" b="8073"/>
          <a:stretch/>
        </p:blipFill>
        <p:spPr bwMode="auto">
          <a:xfrm>
            <a:off x="0" y="685478"/>
            <a:ext cx="9144000" cy="6055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849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1" t="14323" r="2196" b="14323"/>
          <a:stretch/>
        </p:blipFill>
        <p:spPr bwMode="auto">
          <a:xfrm>
            <a:off x="179512" y="692696"/>
            <a:ext cx="8784976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1 Título"/>
          <p:cNvSpPr txBox="1">
            <a:spLocks/>
          </p:cNvSpPr>
          <p:nvPr/>
        </p:nvSpPr>
        <p:spPr>
          <a:xfrm>
            <a:off x="323528" y="42890"/>
            <a:ext cx="8229600" cy="649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b="1" u="sng" dirty="0" smtClean="0"/>
              <a:t>MODELO ISLA TORRE</a:t>
            </a:r>
            <a:endParaRPr lang="es-EC" b="1" u="sng" dirty="0"/>
          </a:p>
        </p:txBody>
      </p:sp>
    </p:spTree>
    <p:extLst>
      <p:ext uri="{BB962C8B-B14F-4D97-AF65-F5344CB8AC3E}">
        <p14:creationId xmlns:p14="http://schemas.microsoft.com/office/powerpoint/2010/main" val="213358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323528" y="42890"/>
            <a:ext cx="8229600" cy="649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b="1" u="sng" dirty="0" smtClean="0"/>
              <a:t>ISLA DEE ORTOIMAGEN</a:t>
            </a:r>
            <a:endParaRPr lang="es-EC" b="1" u="sng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1" t="12761" r="16251" b="6250"/>
          <a:stretch/>
        </p:blipFill>
        <p:spPr bwMode="auto">
          <a:xfrm>
            <a:off x="0" y="548680"/>
            <a:ext cx="9144000" cy="630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768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01" t="16626" r="5038" b="18133"/>
          <a:stretch/>
        </p:blipFill>
        <p:spPr bwMode="auto">
          <a:xfrm>
            <a:off x="179512" y="692696"/>
            <a:ext cx="8753850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323528" y="42890"/>
            <a:ext cx="8229600" cy="649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b="1" u="sng" dirty="0" smtClean="0"/>
              <a:t>MODELO ISLA DEE</a:t>
            </a:r>
            <a:endParaRPr lang="es-EC" b="1" u="sng" dirty="0"/>
          </a:p>
        </p:txBody>
      </p:sp>
    </p:spTree>
    <p:extLst>
      <p:ext uri="{BB962C8B-B14F-4D97-AF65-F5344CB8AC3E}">
        <p14:creationId xmlns:p14="http://schemas.microsoft.com/office/powerpoint/2010/main" val="31909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063"/>
            <a:ext cx="9170231" cy="6859063"/>
          </a:xfr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78098"/>
          </a:xfrm>
        </p:spPr>
        <p:txBody>
          <a:bodyPr/>
          <a:lstStyle/>
          <a:p>
            <a:r>
              <a:rPr lang="es-EC" b="1" u="sng" dirty="0" smtClean="0"/>
              <a:t>TEMARIO</a:t>
            </a:r>
            <a:endParaRPr lang="es-EC" b="1" u="sng" dirty="0"/>
          </a:p>
        </p:txBody>
      </p:sp>
      <p:grpSp>
        <p:nvGrpSpPr>
          <p:cNvPr id="19" name="18 Grupo"/>
          <p:cNvGrpSpPr/>
          <p:nvPr/>
        </p:nvGrpSpPr>
        <p:grpSpPr>
          <a:xfrm>
            <a:off x="1187624" y="1340768"/>
            <a:ext cx="7200800" cy="5328592"/>
            <a:chOff x="1403648" y="1340768"/>
            <a:chExt cx="7200800" cy="5328592"/>
          </a:xfrm>
        </p:grpSpPr>
        <p:graphicFrame>
          <p:nvGraphicFramePr>
            <p:cNvPr id="5" name="4 Diagrama"/>
            <p:cNvGraphicFramePr/>
            <p:nvPr>
              <p:extLst>
                <p:ext uri="{D42A27DB-BD31-4B8C-83A1-F6EECF244321}">
                  <p14:modId xmlns:p14="http://schemas.microsoft.com/office/powerpoint/2010/main" val="400873719"/>
                </p:ext>
              </p:extLst>
            </p:nvPr>
          </p:nvGraphicFramePr>
          <p:xfrm>
            <a:off x="1403648" y="1340768"/>
            <a:ext cx="7200800" cy="532859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3" name="12 Rectángulo"/>
            <p:cNvSpPr/>
            <p:nvPr/>
          </p:nvSpPr>
          <p:spPr>
            <a:xfrm>
              <a:off x="1691680" y="1556792"/>
              <a:ext cx="287098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s-ES" sz="3600" b="1" cap="none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rPr>
                <a:t>1</a:t>
              </a:r>
              <a:endParaRPr lang="es-ES" sz="36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endParaRPr>
            </a:p>
          </p:txBody>
        </p:sp>
        <p:sp>
          <p:nvSpPr>
            <p:cNvPr id="14" name="13 Rectángulo"/>
            <p:cNvSpPr/>
            <p:nvPr/>
          </p:nvSpPr>
          <p:spPr>
            <a:xfrm>
              <a:off x="2211119" y="2724768"/>
              <a:ext cx="287098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s-ES" sz="3600" b="1" cap="none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rPr>
                <a:t>2</a:t>
              </a:r>
              <a:endParaRPr lang="es-ES" sz="36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endParaRPr>
            </a:p>
          </p:txBody>
        </p:sp>
        <p:sp>
          <p:nvSpPr>
            <p:cNvPr id="15" name="14 Rectángulo"/>
            <p:cNvSpPr/>
            <p:nvPr/>
          </p:nvSpPr>
          <p:spPr>
            <a:xfrm>
              <a:off x="2343052" y="3629671"/>
              <a:ext cx="287098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s-ES" sz="3600" b="1" cap="none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rPr>
                <a:t>3</a:t>
              </a:r>
              <a:endParaRPr lang="es-ES" sz="36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endParaRPr>
            </a:p>
          </p:txBody>
        </p:sp>
        <p:sp>
          <p:nvSpPr>
            <p:cNvPr id="16" name="15 Rectángulo"/>
            <p:cNvSpPr/>
            <p:nvPr/>
          </p:nvSpPr>
          <p:spPr>
            <a:xfrm>
              <a:off x="2274727" y="4618002"/>
              <a:ext cx="287098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s-ES" sz="3600" b="1" cap="none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rPr>
                <a:t>4</a:t>
              </a:r>
              <a:endParaRPr lang="es-ES" sz="36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endParaRPr>
            </a:p>
          </p:txBody>
        </p:sp>
        <p:sp>
          <p:nvSpPr>
            <p:cNvPr id="17" name="16 Rectángulo"/>
            <p:cNvSpPr/>
            <p:nvPr/>
          </p:nvSpPr>
          <p:spPr>
            <a:xfrm>
              <a:off x="1691680" y="5733256"/>
              <a:ext cx="287098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s-ES" sz="3600" b="1" cap="none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rPr>
                <a:t>5</a:t>
              </a:r>
              <a:endParaRPr lang="es-ES" sz="36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224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09" t="15417" r="35335" b="21070"/>
          <a:stretch/>
        </p:blipFill>
        <p:spPr bwMode="auto">
          <a:xfrm>
            <a:off x="1691680" y="717848"/>
            <a:ext cx="5616624" cy="5991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323528" y="42890"/>
            <a:ext cx="8229600" cy="649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b="1" u="sng" dirty="0" smtClean="0"/>
              <a:t>AREA LEVANTADA</a:t>
            </a:r>
            <a:endParaRPr lang="es-EC" b="1" u="sng" dirty="0"/>
          </a:p>
        </p:txBody>
      </p:sp>
    </p:spTree>
    <p:extLst>
      <p:ext uri="{BB962C8B-B14F-4D97-AF65-F5344CB8AC3E}">
        <p14:creationId xmlns:p14="http://schemas.microsoft.com/office/powerpoint/2010/main" val="97110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529208" y="116632"/>
            <a:ext cx="8147248" cy="562074"/>
          </a:xfrm>
        </p:spPr>
        <p:txBody>
          <a:bodyPr>
            <a:noAutofit/>
          </a:bodyPr>
          <a:lstStyle/>
          <a:p>
            <a:r>
              <a:rPr lang="es-EC" sz="2400" b="1" u="sng" dirty="0" smtClean="0"/>
              <a:t>UBICACIÓN GEOGRÁFICA Y CARACTERÍSTICAS DEL ÁREA</a:t>
            </a:r>
            <a:endParaRPr lang="es-EC" sz="2400" b="1" u="sng" dirty="0"/>
          </a:p>
        </p:txBody>
      </p:sp>
      <p:pic>
        <p:nvPicPr>
          <p:cNvPr id="3" name="UBICACION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7653" t="9008" r="6116" b="5785"/>
          <a:stretch/>
        </p:blipFill>
        <p:spPr>
          <a:xfrm>
            <a:off x="186122" y="741712"/>
            <a:ext cx="8634350" cy="5639616"/>
          </a:xfrm>
        </p:spPr>
      </p:pic>
    </p:spTree>
    <p:extLst>
      <p:ext uri="{BB962C8B-B14F-4D97-AF65-F5344CB8AC3E}">
        <p14:creationId xmlns:p14="http://schemas.microsoft.com/office/powerpoint/2010/main" val="90463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s-EC" b="1" u="sng" dirty="0" smtClean="0"/>
              <a:t>PROYECTOS DEL IGM</a:t>
            </a:r>
            <a:endParaRPr lang="es-EC" b="1" u="sng" dirty="0"/>
          </a:p>
        </p:txBody>
      </p:sp>
      <p:pic>
        <p:nvPicPr>
          <p:cNvPr id="5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212215"/>
            <a:ext cx="3096344" cy="192405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6" name="5 Imagen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71" y="4928875"/>
            <a:ext cx="3074640" cy="14628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6 Imagen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3284984"/>
            <a:ext cx="3096344" cy="1512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7 Imagen"/>
          <p:cNvPicPr/>
          <p:nvPr/>
        </p:nvPicPr>
        <p:blipFill>
          <a:blip r:embed="rId5"/>
          <a:srcRect l="18781" t="10142" r="17344" b="4717"/>
          <a:stretch>
            <a:fillRect/>
          </a:stretch>
        </p:blipFill>
        <p:spPr bwMode="auto">
          <a:xfrm>
            <a:off x="4139952" y="1212215"/>
            <a:ext cx="4390047" cy="2556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53" t="23958" r="21083" b="26988"/>
          <a:stretch/>
        </p:blipFill>
        <p:spPr bwMode="auto">
          <a:xfrm>
            <a:off x="3995936" y="3850660"/>
            <a:ext cx="4680520" cy="281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970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9844"/>
            <a:ext cx="8229600" cy="850106"/>
          </a:xfrm>
        </p:spPr>
        <p:txBody>
          <a:bodyPr/>
          <a:lstStyle/>
          <a:p>
            <a:r>
              <a:rPr lang="es-EC" b="1" u="sng" dirty="0" smtClean="0"/>
              <a:t>ULTIMO PROYECTO EJECUTADO</a:t>
            </a:r>
            <a:endParaRPr lang="es-EC" b="1" u="sng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836712"/>
            <a:ext cx="3971156" cy="2544282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090" y="832148"/>
            <a:ext cx="3769650" cy="2538714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72" t="5127" b="6909"/>
          <a:stretch/>
        </p:blipFill>
        <p:spPr>
          <a:xfrm>
            <a:off x="541462" y="3501008"/>
            <a:ext cx="3897238" cy="2895600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" r="4500"/>
          <a:stretch/>
        </p:blipFill>
        <p:spPr>
          <a:xfrm>
            <a:off x="4589090" y="3501008"/>
            <a:ext cx="37696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68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936104"/>
          </a:xfrm>
        </p:spPr>
        <p:txBody>
          <a:bodyPr/>
          <a:lstStyle/>
          <a:p>
            <a:r>
              <a:rPr lang="es-EC" b="1" u="sng" dirty="0" smtClean="0"/>
              <a:t>METODOLOGÌA</a:t>
            </a:r>
            <a:endParaRPr lang="es-EC" b="1" u="sng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980728"/>
            <a:ext cx="8424936" cy="3456384"/>
          </a:xfrm>
        </p:spPr>
        <p:txBody>
          <a:bodyPr>
            <a:normAutofit fontScale="85000" lnSpcReduction="20000"/>
          </a:bodyPr>
          <a:lstStyle/>
          <a:p>
            <a:r>
              <a:rPr lang="es-EC" dirty="0" smtClean="0"/>
              <a:t>Obtención de información con medios técnicos</a:t>
            </a:r>
          </a:p>
          <a:p>
            <a:r>
              <a:rPr lang="es-EC" dirty="0" smtClean="0"/>
              <a:t> Procesamiento</a:t>
            </a:r>
          </a:p>
          <a:p>
            <a:r>
              <a:rPr lang="es-EC" dirty="0" err="1" smtClean="0"/>
              <a:t>Georeferenciación</a:t>
            </a:r>
            <a:endParaRPr lang="es-EC" dirty="0" smtClean="0"/>
          </a:p>
          <a:p>
            <a:r>
              <a:rPr lang="es-EC" dirty="0" smtClean="0"/>
              <a:t>Refinación y análisis de la información</a:t>
            </a:r>
          </a:p>
          <a:p>
            <a:r>
              <a:rPr lang="es-EC" dirty="0" smtClean="0"/>
              <a:t>Generación automática de modelos digitales de elevación y nube de puntos</a:t>
            </a:r>
          </a:p>
          <a:p>
            <a:r>
              <a:rPr lang="es-EC" dirty="0" err="1" smtClean="0"/>
              <a:t>Autorectificación</a:t>
            </a:r>
            <a:r>
              <a:rPr lang="es-EC" dirty="0" smtClean="0"/>
              <a:t> y generación del </a:t>
            </a:r>
            <a:r>
              <a:rPr lang="es-EC" dirty="0" err="1" smtClean="0"/>
              <a:t>ortomosaico</a:t>
            </a:r>
            <a:endParaRPr lang="es-EC" dirty="0" smtClean="0"/>
          </a:p>
          <a:p>
            <a:r>
              <a:rPr lang="es-EC" dirty="0" smtClean="0"/>
              <a:t>Proceso cartográfico</a:t>
            </a:r>
            <a:endParaRPr lang="es-EC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02" t="30833" r="15080" b="20766"/>
          <a:stretch/>
        </p:blipFill>
        <p:spPr bwMode="auto">
          <a:xfrm>
            <a:off x="2627784" y="4421314"/>
            <a:ext cx="4324089" cy="2320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295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1" b="18673"/>
          <a:stretch/>
        </p:blipFill>
        <p:spPr bwMode="auto">
          <a:xfrm>
            <a:off x="107504" y="764704"/>
            <a:ext cx="8892480" cy="5933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374848" y="-27384"/>
            <a:ext cx="822960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b="1" u="sng" dirty="0" smtClean="0"/>
              <a:t>PLANIFICACIÓN DE VUELO</a:t>
            </a:r>
            <a:endParaRPr lang="es-EC" b="1" u="sng" dirty="0"/>
          </a:p>
        </p:txBody>
      </p:sp>
    </p:spTree>
    <p:extLst>
      <p:ext uri="{BB962C8B-B14F-4D97-AF65-F5344CB8AC3E}">
        <p14:creationId xmlns:p14="http://schemas.microsoft.com/office/powerpoint/2010/main" val="366086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ANZAMIENTO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512" y="836712"/>
            <a:ext cx="8784975" cy="5760640"/>
          </a:xfrm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467544" y="0"/>
            <a:ext cx="8229600" cy="8367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b="1" u="sng" smtClean="0"/>
              <a:t>UX - 5 </a:t>
            </a:r>
            <a:endParaRPr lang="es-EC" b="1" u="sng" dirty="0"/>
          </a:p>
        </p:txBody>
      </p:sp>
    </p:spTree>
    <p:extLst>
      <p:ext uri="{BB962C8B-B14F-4D97-AF65-F5344CB8AC3E}">
        <p14:creationId xmlns:p14="http://schemas.microsoft.com/office/powerpoint/2010/main" val="68781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374848" y="-27384"/>
            <a:ext cx="822960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b="1" u="sng" dirty="0" smtClean="0"/>
              <a:t>INSPIRE 2 DJI</a:t>
            </a:r>
            <a:endParaRPr lang="es-EC" b="1" u="sng" dirty="0"/>
          </a:p>
        </p:txBody>
      </p:sp>
      <p:pic>
        <p:nvPicPr>
          <p:cNvPr id="6146" name="Picture 2" descr="C:\Users\Geovanny\Documents\GEOVANNY\ANTARTIDA\FOTOS ANTARTIDA\04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99"/>
          <a:stretch/>
        </p:blipFill>
        <p:spPr bwMode="auto">
          <a:xfrm>
            <a:off x="374848" y="862980"/>
            <a:ext cx="8391461" cy="5590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82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2271</TotalTime>
  <Words>146</Words>
  <Application>Microsoft Office PowerPoint</Application>
  <PresentationFormat>Presentación en pantalla (4:3)</PresentationFormat>
  <Paragraphs>41</Paragraphs>
  <Slides>20</Slides>
  <Notes>1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1" baseType="lpstr">
      <vt:lpstr>Tema de Office</vt:lpstr>
      <vt:lpstr>INSTITUTO GEOGRÁFICO MILITAR</vt:lpstr>
      <vt:lpstr>TEMARIO</vt:lpstr>
      <vt:lpstr>UBICACIÓN GEOGRÁFICA Y CARACTERÍSTICAS DEL ÁREA</vt:lpstr>
      <vt:lpstr>PROYECTOS DEL IGM</vt:lpstr>
      <vt:lpstr>ULTIMO PROYECTO EJECUTADO</vt:lpstr>
      <vt:lpstr>METODOLOGÌA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INSTITUTO GEOGRÁFICO MILITAR</dc:title>
  <dc:creator>vrgeovanny@hotmail.com</dc:creator>
  <cp:lastModifiedBy>vrgeovanny@hotmail.com</cp:lastModifiedBy>
  <cp:revision>84</cp:revision>
  <dcterms:created xsi:type="dcterms:W3CDTF">2019-01-27T12:05:33Z</dcterms:created>
  <dcterms:modified xsi:type="dcterms:W3CDTF">2019-04-08T01:36:35Z</dcterms:modified>
</cp:coreProperties>
</file>