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3" r:id="rId2"/>
    <p:sldId id="316" r:id="rId3"/>
    <p:sldId id="317" r:id="rId4"/>
    <p:sldId id="318" r:id="rId5"/>
    <p:sldId id="327" r:id="rId6"/>
    <p:sldId id="323" r:id="rId7"/>
    <p:sldId id="324" r:id="rId8"/>
    <p:sldId id="330" r:id="rId9"/>
    <p:sldId id="331" r:id="rId10"/>
    <p:sldId id="322" r:id="rId11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36" d="100"/>
          <a:sy n="36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2327-40D9-4B32-9966-FB2D80975FDB}" type="datetimeFigureOut">
              <a:rPr lang="es-CR" smtClean="0"/>
              <a:pPr/>
              <a:t>29/01/13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78925-A602-4980-BF06-0252A77BB39E}" type="slidenum">
              <a:rPr lang="es-CR" smtClean="0"/>
              <a:pPr/>
              <a:t>‹Nr.›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7842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B9D9A-3031-42DF-928D-5C62C9502899}" type="slidenum">
              <a:rPr lang="en-US"/>
              <a:pPr/>
              <a:t>10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Arial" charset="0"/>
              <a:ea typeface="ＭＳ Ｐゴシック" pitchFamily="-2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152E6F-9BDA-4151-8102-A3C61BFF1742}" type="datetimeFigureOut">
              <a:rPr lang="es-EC" smtClean="0"/>
              <a:pPr/>
              <a:t>29/01/13</a:t>
            </a:fld>
            <a:endParaRPr lang="es-EC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C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7E59873-7FD8-4B83-818F-5D432FCAAE97}" type="slidenum">
              <a:rPr lang="es-EC" smtClean="0"/>
              <a:pPr/>
              <a:t>‹Nr.›</a:t>
            </a:fld>
            <a:endParaRPr lang="es-EC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XVI EXPEDICON ANTARTICA\22 de enero\DSC022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429783" cy="7072338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0"/>
            <a:ext cx="7498080" cy="17859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EC" sz="2800" dirty="0" smtClean="0"/>
              <a:t>  Estudio de la Dinámica Poblacional y Adaptación al Cambio Climático de Microorganismos Acuáticos de los Cuerpos de Agua Dulce en la Isla </a:t>
            </a:r>
            <a:r>
              <a:rPr lang="es-EC" sz="2800" dirty="0" err="1" smtClean="0"/>
              <a:t>Dee</a:t>
            </a:r>
            <a:r>
              <a:rPr lang="es-EC" sz="2800" dirty="0" smtClean="0"/>
              <a:t>, Islas Shetland del Sur</a:t>
            </a:r>
            <a:endParaRPr lang="es-EC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XVI EXPEDICON ANTARTICA\26 DE ENERO ISLA DEE\DSC028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143108" y="4286256"/>
            <a:ext cx="8229600" cy="1143000"/>
          </a:xfrm>
        </p:spPr>
        <p:txBody>
          <a:bodyPr>
            <a:normAutofit/>
          </a:bodyPr>
          <a:lstStyle/>
          <a:p>
            <a:r>
              <a:rPr lang="es-CR" dirty="0" smtClean="0">
                <a:solidFill>
                  <a:schemeClr val="bg1"/>
                </a:solidFill>
              </a:rPr>
              <a:t>GRACIAS</a:t>
            </a:r>
            <a:endParaRPr lang="es-C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Isla </a:t>
            </a:r>
            <a:r>
              <a:rPr lang="es-EC" dirty="0" err="1" smtClean="0"/>
              <a:t>Dee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285860"/>
            <a:ext cx="4207962" cy="426721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C" dirty="0" smtClean="0"/>
              <a:t>El área presenta temperaturas en verano que oscilan en torno a 0-3 ºC, mientras que las invernales muestran en promedio valores de -10 ºC, con mínimas ocasionales algo inferiores a -20 ºC.</a:t>
            </a:r>
          </a:p>
          <a:p>
            <a:pPr algn="just"/>
            <a:endParaRPr lang="es-EC" dirty="0" smtClean="0"/>
          </a:p>
          <a:p>
            <a:pPr algn="just"/>
            <a:r>
              <a:rPr lang="es-EC" dirty="0" smtClean="0"/>
              <a:t>Presencia de  dos formaciones lacustres en la Isla </a:t>
            </a:r>
            <a:r>
              <a:rPr lang="es-EC" dirty="0" err="1" smtClean="0"/>
              <a:t>Dee</a:t>
            </a:r>
            <a:r>
              <a:rPr lang="es-EC" dirty="0" smtClean="0"/>
              <a:t>, en el cual no se tiene datos acerca de las poblaciones de  microorganismos </a:t>
            </a:r>
            <a:endParaRPr lang="es-EC" dirty="0"/>
          </a:p>
        </p:txBody>
      </p:sp>
      <p:pic>
        <p:nvPicPr>
          <p:cNvPr id="1026" name="Picture 2" descr="D:\XVI EXPEDICON ANTARTICA\ISLA DEE 26 ENERO\DSC02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786190"/>
            <a:ext cx="3536180" cy="2357454"/>
          </a:xfrm>
          <a:prstGeom prst="rect">
            <a:avLst/>
          </a:prstGeom>
          <a:noFill/>
        </p:spPr>
      </p:pic>
      <p:pic>
        <p:nvPicPr>
          <p:cNvPr id="1027" name="Picture 3" descr="D:\XVI EXPEDICON ANTARTICA\ISLA DEE 26 ENERO\DSC02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928670"/>
            <a:ext cx="3428992" cy="2285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OBJETIVOS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4207962" cy="340996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endParaRPr lang="es-EC" dirty="0" smtClean="0"/>
          </a:p>
          <a:p>
            <a:pPr algn="just">
              <a:buNone/>
            </a:pPr>
            <a:r>
              <a:rPr lang="es-EC" b="1" dirty="0" smtClean="0"/>
              <a:t>General</a:t>
            </a:r>
            <a:endParaRPr lang="es-EC" dirty="0" smtClean="0"/>
          </a:p>
          <a:p>
            <a:pPr algn="just"/>
            <a:r>
              <a:rPr lang="es-EC" dirty="0" smtClean="0"/>
              <a:t>Estudiar la respuesta de la poblaciones de los microorganismos de los ecosistemas dulce acuáticos antárticos ante el cambio climático.</a:t>
            </a:r>
            <a:endParaRPr lang="es-EC" dirty="0"/>
          </a:p>
        </p:txBody>
      </p:sp>
      <p:pic>
        <p:nvPicPr>
          <p:cNvPr id="5" name="Picture 2" descr="D:\XVI EXPEDICON ANTARTICA\ISLA DEE 26 ENERO\DSC027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71480"/>
            <a:ext cx="3433714" cy="2289142"/>
          </a:xfrm>
          <a:prstGeom prst="rect">
            <a:avLst/>
          </a:prstGeom>
          <a:noFill/>
        </p:spPr>
      </p:pic>
      <p:pic>
        <p:nvPicPr>
          <p:cNvPr id="6" name="Picture 3" descr="D:\XVI EXPEDICON ANTARTICA\ISLA DEE 26 ENERO\DSC02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3" y="3786191"/>
            <a:ext cx="3429023" cy="2286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Objetivos Específicos</a:t>
            </a:r>
            <a:r>
              <a:rPr lang="es-EC" dirty="0" smtClean="0"/>
              <a:t/>
            </a:r>
            <a:br>
              <a:rPr lang="es-EC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71538" y="1071546"/>
            <a:ext cx="4065086" cy="10525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es-EC" sz="2000" dirty="0" smtClean="0"/>
              <a:t>  Colectar y caracterizar los microorganismos antárticos de los lagos </a:t>
            </a:r>
          </a:p>
          <a:p>
            <a:pPr algn="just"/>
            <a:endParaRPr lang="es-EC" sz="2000" dirty="0"/>
          </a:p>
        </p:txBody>
      </p:sp>
      <p:pic>
        <p:nvPicPr>
          <p:cNvPr id="1026" name="Picture 2" descr="G:\XVI EXPEDICON ANTARTICA\12 ENERO LLEGADA EST\DSC016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000504"/>
            <a:ext cx="3471777" cy="2603833"/>
          </a:xfrm>
          <a:prstGeom prst="rect">
            <a:avLst/>
          </a:prstGeom>
          <a:noFill/>
        </p:spPr>
      </p:pic>
      <p:sp>
        <p:nvSpPr>
          <p:cNvPr id="13" name="2 Marcador de contenido"/>
          <p:cNvSpPr txBox="1">
            <a:spLocks/>
          </p:cNvSpPr>
          <p:nvPr/>
        </p:nvSpPr>
        <p:spPr>
          <a:xfrm>
            <a:off x="1142976" y="2357430"/>
            <a:ext cx="4000528" cy="10525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C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Analizar los procesos ecológicos de los lagos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2 Marcador de contenido"/>
          <p:cNvSpPr txBox="1">
            <a:spLocks/>
          </p:cNvSpPr>
          <p:nvPr/>
        </p:nvSpPr>
        <p:spPr>
          <a:xfrm>
            <a:off x="1142976" y="3786190"/>
            <a:ext cx="4000528" cy="10525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Analizar los procesos ecológicos de los lagos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>
          <a:xfrm>
            <a:off x="1142976" y="5214950"/>
            <a:ext cx="4000528" cy="12144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7500" lnSpcReduction="20000"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Establecerlos niveles de adaptación de los microorganismos a factores  ambientales relacionados con el cambio climático</a:t>
            </a:r>
          </a:p>
        </p:txBody>
      </p:sp>
      <p:pic>
        <p:nvPicPr>
          <p:cNvPr id="20" name="19 Imagen" descr="DSC076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071546"/>
            <a:ext cx="3500430" cy="262532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FASE DE CAMPO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000" dirty="0" smtClean="0">
                <a:latin typeface="Arial" pitchFamily="34" charset="0"/>
                <a:cs typeface="Arial" pitchFamily="34" charset="0"/>
              </a:rPr>
              <a:t>COLECTA DE MUESTRAS</a:t>
            </a:r>
          </a:p>
          <a:p>
            <a:r>
              <a:rPr lang="es-EC" sz="2000" dirty="0" smtClean="0">
                <a:latin typeface="Arial" pitchFamily="34" charset="0"/>
                <a:cs typeface="Arial" pitchFamily="34" charset="0"/>
              </a:rPr>
              <a:t>CARACTERIZACION DEL AREA DE ESTUDIO</a:t>
            </a:r>
          </a:p>
          <a:p>
            <a:pPr lvl="1"/>
            <a:endParaRPr lang="es-EC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EC" sz="1600" dirty="0" smtClean="0">
                <a:latin typeface="Arial" pitchFamily="34" charset="0"/>
                <a:cs typeface="Arial" pitchFamily="34" charset="0"/>
              </a:rPr>
              <a:t>EER</a:t>
            </a:r>
          </a:p>
          <a:p>
            <a:pPr lvl="1"/>
            <a:r>
              <a:rPr lang="es-EC" sz="1600" dirty="0" smtClean="0">
                <a:latin typeface="Arial" pitchFamily="34" charset="0"/>
                <a:cs typeface="Arial" pitchFamily="34" charset="0"/>
              </a:rPr>
              <a:t>Toma demuestras de suelos y rocas </a:t>
            </a:r>
          </a:p>
          <a:p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endParaRPr lang="es-EC" dirty="0" smtClean="0"/>
          </a:p>
          <a:p>
            <a:endParaRPr lang="es-EC" dirty="0" smtClean="0"/>
          </a:p>
          <a:p>
            <a:pPr>
              <a:buNone/>
            </a:pPr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</p:txBody>
      </p:sp>
      <p:pic>
        <p:nvPicPr>
          <p:cNvPr id="12" name="11 Imagen" descr="DSC042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857628"/>
            <a:ext cx="3357554" cy="2518166"/>
          </a:xfrm>
          <a:prstGeom prst="rect">
            <a:avLst/>
          </a:prstGeom>
        </p:spPr>
      </p:pic>
      <p:pic>
        <p:nvPicPr>
          <p:cNvPr id="13" name="12 Imagen" descr="DSC042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3929066"/>
            <a:ext cx="2928926" cy="21966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933060" cy="1143000"/>
          </a:xfrm>
        </p:spPr>
        <p:txBody>
          <a:bodyPr/>
          <a:lstStyle/>
          <a:p>
            <a:r>
              <a:rPr lang="es-EC" dirty="0" smtClean="0"/>
              <a:t>Enero 2012</a:t>
            </a:r>
            <a:endParaRPr lang="es-EC" dirty="0"/>
          </a:p>
        </p:txBody>
      </p:sp>
      <p:pic>
        <p:nvPicPr>
          <p:cNvPr id="2051" name="Picture 3" descr="C:\Users\Seven\Desktop\13 enero 2013\DSC076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482556"/>
            <a:ext cx="4500593" cy="3375445"/>
          </a:xfrm>
          <a:prstGeom prst="rect">
            <a:avLst/>
          </a:prstGeom>
          <a:noFill/>
        </p:spPr>
      </p:pic>
      <p:pic>
        <p:nvPicPr>
          <p:cNvPr id="2054" name="Picture 6" descr="D:\XVI EXPEDICON ANTARTICA\ISLA DEE 26 ENERO\DSC02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48"/>
            <a:ext cx="4929222" cy="3286148"/>
          </a:xfrm>
          <a:prstGeom prst="rect">
            <a:avLst/>
          </a:prstGeom>
          <a:noFill/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28596" y="5357826"/>
            <a:ext cx="393306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13</a:t>
            </a:r>
            <a:r>
              <a:rPr kumimoji="0" lang="es-EC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C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Enero 2013</a:t>
            </a:r>
            <a:endParaRPr kumimoji="0" lang="es-EC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1026" name="Picture 2" descr="C:\Users\Seven\Desktop\13 enero 2013\DSC07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4500562" cy="3375421"/>
          </a:xfrm>
          <a:prstGeom prst="rect">
            <a:avLst/>
          </a:prstGeom>
          <a:noFill/>
        </p:spPr>
      </p:pic>
      <p:pic>
        <p:nvPicPr>
          <p:cNvPr id="1027" name="Picture 3" descr="D:\XVI EXPEDICON ANTARTICA\ISLA DEE 26 ENERO\DSC02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4402" y="2000241"/>
            <a:ext cx="4719598" cy="3286148"/>
          </a:xfrm>
          <a:prstGeom prst="rect">
            <a:avLst/>
          </a:prstGeom>
          <a:noFill/>
        </p:spPr>
      </p:pic>
      <p:sp>
        <p:nvSpPr>
          <p:cNvPr id="6" name="1 Título"/>
          <p:cNvSpPr>
            <a:spLocks noGrp="1"/>
          </p:cNvSpPr>
          <p:nvPr>
            <p:ph type="ctrTitle"/>
          </p:nvPr>
        </p:nvSpPr>
        <p:spPr>
          <a:xfrm>
            <a:off x="5357818" y="285728"/>
            <a:ext cx="3210878" cy="1472184"/>
          </a:xfrm>
        </p:spPr>
        <p:txBody>
          <a:bodyPr/>
          <a:lstStyle/>
          <a:p>
            <a:r>
              <a:rPr lang="es-EC" dirty="0" smtClean="0"/>
              <a:t>Enero 2012</a:t>
            </a:r>
            <a:endParaRPr lang="es-EC" dirty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500034" y="5500702"/>
            <a:ext cx="393306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Enero 2013</a:t>
            </a:r>
            <a:endParaRPr kumimoji="0" lang="es-EC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25 de enero 2013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 descr="DSC042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232280"/>
            <a:ext cx="7500958" cy="56257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25 de enero 2013</a:t>
            </a:r>
            <a:endParaRPr lang="es-EC" dirty="0"/>
          </a:p>
        </p:txBody>
      </p:sp>
      <p:pic>
        <p:nvPicPr>
          <p:cNvPr id="4" name="3 Marcador de contenido" descr="DSC042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191801"/>
            <a:ext cx="7173961" cy="538047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1151</TotalTime>
  <Words>197</Words>
  <Application>Microsoft Macintosh PowerPoint</Application>
  <PresentationFormat>Presentación en pantalla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Solsticio</vt:lpstr>
      <vt:lpstr>Presentación de PowerPoint</vt:lpstr>
      <vt:lpstr>Isla Dee</vt:lpstr>
      <vt:lpstr>OBJETIVOS </vt:lpstr>
      <vt:lpstr>Objetivos Específicos </vt:lpstr>
      <vt:lpstr>FASE DE CAMPO</vt:lpstr>
      <vt:lpstr>Enero 2012</vt:lpstr>
      <vt:lpstr>Enero 2012</vt:lpstr>
      <vt:lpstr>25 de enero 2013</vt:lpstr>
      <vt:lpstr>25 de enero 2013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Seven</dc:creator>
  <cp:lastModifiedBy>Instituto Antartico Ecuatoriano</cp:lastModifiedBy>
  <cp:revision>20</cp:revision>
  <dcterms:created xsi:type="dcterms:W3CDTF">2012-11-16T02:04:53Z</dcterms:created>
  <dcterms:modified xsi:type="dcterms:W3CDTF">2013-01-29T21:04:02Z</dcterms:modified>
</cp:coreProperties>
</file>