
<file path=[Content_Types].xml><?xml version="1.0" encoding="utf-8"?>
<Types xmlns="http://schemas.openxmlformats.org/package/2006/content-types">
  <Override PartName="/ppt/slides/slide47.xml" ContentType="application/vnd.openxmlformats-officedocument.presentationml.slide+xml"/>
  <Override PartName="/ppt/slides/slide58.xml" ContentType="application/vnd.openxmlformats-officedocument.presentationml.slide+xml"/>
  <Override PartName="/ppt/slides/slide94.xml" ContentType="application/vnd.openxmlformats-officedocument.presentationml.slide+xml"/>
  <Override PartName="/ppt/notesSlides/notesSlide2.xml" ContentType="application/vnd.openxmlformats-officedocument.presentationml.notesSlide+xml"/>
  <Override PartName="/ppt/slides/slide36.xml" ContentType="application/vnd.openxmlformats-officedocument.presentationml.slide+xml"/>
  <Override PartName="/ppt/slides/slide83.xml" ContentType="application/vnd.openxmlformats-officedocument.presentationml.slide+xml"/>
  <Override PartName="/ppt/slides/slide120.xml" ContentType="application/vnd.openxmlformats-officedocument.presentationml.slide+xml"/>
  <Override PartName="/ppt/notesSlides/notesSlide38.xml" ContentType="application/vnd.openxmlformats-officedocument.presentationml.notesSlide+xml"/>
  <Override PartName="/ppt/notesSlides/notesSlide49.xml" ContentType="application/vnd.openxmlformats-officedocument.presentationml.notesSlide+xml"/>
  <Override PartName="/ppt/notesSlides/notesSlide85.xml" ContentType="application/vnd.openxmlformats-officedocument.presentationml.notesSlide+xml"/>
  <Override PartName="/ppt/slides/slide25.xml" ContentType="application/vnd.openxmlformats-officedocument.presentationml.slide+xml"/>
  <Override PartName="/ppt/slides/slide72.xml" ContentType="application/vnd.openxmlformats-officedocument.presentationml.slide+xml"/>
  <Override PartName="/ppt/slideLayouts/slideLayout2.xml" ContentType="application/vnd.openxmlformats-officedocument.presentationml.slideLayout+xml"/>
  <Override PartName="/ppt/notesSlides/notesSlide27.xml" ContentType="application/vnd.openxmlformats-officedocument.presentationml.notesSlide+xml"/>
  <Override PartName="/ppt/notesSlides/notesSlide74.xml" ContentType="application/vnd.openxmlformats-officedocument.presentationml.notesSlide+xml"/>
  <Default Extension="xml" ContentType="application/xml"/>
  <Override PartName="/ppt/slides/slide14.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63.xml" ContentType="application/vnd.openxmlformats-officedocument.presentationml.notesSlide+xml"/>
  <Override PartName="/ppt/tableStyles.xml" ContentType="application/vnd.openxmlformats-officedocument.presentationml.tableStyles+xml"/>
  <Override PartName="/ppt/notesSlides/notesSlide41.xml" ContentType="application/vnd.openxmlformats-officedocument.presentationml.notesSlide+xml"/>
  <Override PartName="/ppt/notesSlides/notesSlide52.xml" ContentType="application/vnd.openxmlformats-officedocument.presentationml.notesSlide+xml"/>
  <Override PartName="/ppt/notesSlides/notesSlide30.xml" ContentType="application/vnd.openxmlformats-officedocument.presentationml.notesSlide+xml"/>
  <Override PartName="/ppt/slides/slide99.xml" ContentType="application/vnd.openxmlformats-officedocument.presentationml.slide+xml"/>
  <Override PartName="/ppt/notesSlides/notesSlide7.xml" ContentType="application/vnd.openxmlformats-officedocument.presentationml.notesSlide+xml"/>
  <Override PartName="/ppt/diagrams/layout1.xml" ContentType="application/vnd.openxmlformats-officedocument.drawingml.diagramLayout+xml"/>
  <Override PartName="/ppt/slides/slide77.xml" ContentType="application/vnd.openxmlformats-officedocument.presentationml.slide+xml"/>
  <Override PartName="/ppt/slides/slide88.xml" ContentType="application/vnd.openxmlformats-officedocument.presentationml.slide+xml"/>
  <Override PartName="/ppt/slides/slide125.xml" ContentType="application/vnd.openxmlformats-officedocument.presentationml.slide+xml"/>
  <Override PartName="/ppt/slides/slide5.xml" ContentType="application/vnd.openxmlformats-officedocument.presentationml.slide+xml"/>
  <Override PartName="/ppt/slides/slide19.xml" ContentType="application/vnd.openxmlformats-officedocument.presentationml.slide+xml"/>
  <Override PartName="/ppt/slides/slide66.xml" ContentType="application/vnd.openxmlformats-officedocument.presentationml.slide+xml"/>
  <Override PartName="/ppt/slides/slide103.xml" ContentType="application/vnd.openxmlformats-officedocument.presentationml.slide+xml"/>
  <Override PartName="/ppt/slides/slide114.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68.xml" ContentType="application/vnd.openxmlformats-officedocument.presentationml.notesSlide+xml"/>
  <Override PartName="/ppt/notesSlides/notesSlide79.xml" ContentType="application/vnd.openxmlformats-officedocument.presentationml.notesSlide+xml"/>
  <Override PartName="/ppt/slides/slide55.xml" ContentType="application/vnd.openxmlformats-officedocument.presentationml.slide+xml"/>
  <Override PartName="/ppt/theme/theme2.xml" ContentType="application/vnd.openxmlformats-officedocument.theme+xml"/>
  <Override PartName="/ppt/notesSlides/notesSlide57.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33.xml" ContentType="application/vnd.openxmlformats-officedocument.presentationml.slide+xml"/>
  <Override PartName="/ppt/slides/slide44.xml" ContentType="application/vnd.openxmlformats-officedocument.presentationml.slide+xml"/>
  <Override PartName="/ppt/slides/slide62.xml" ContentType="application/vnd.openxmlformats-officedocument.presentationml.slide+xml"/>
  <Override PartName="/ppt/slides/slide80.xml" ContentType="application/vnd.openxmlformats-officedocument.presentationml.slide+xml"/>
  <Override PartName="/ppt/slides/slide91.xml" ContentType="application/vnd.openxmlformats-officedocument.presentationml.slide+xml"/>
  <Override PartName="/ppt/slides/slide110.xml" ContentType="application/vnd.openxmlformats-officedocument.presentationml.slide+xml"/>
  <Override PartName="/ppt/slideLayouts/slideLayout3.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Default Extension="emf" ContentType="image/x-emf"/>
  <Override PartName="/ppt/notesSlides/notesSlide46.xml" ContentType="application/vnd.openxmlformats-officedocument.presentationml.notesSlide+xml"/>
  <Override PartName="/ppt/notesSlides/notesSlide64.xml" ContentType="application/vnd.openxmlformats-officedocument.presentationml.notesSlide+xml"/>
  <Override PartName="/ppt/notesSlides/notesSlide75.xml" ContentType="application/vnd.openxmlformats-officedocument.presentationml.notesSlide+xml"/>
  <Override PartName="/ppt/presentation.xml" ContentType="application/vnd.openxmlformats-officedocument.presentationml.presentation.main+xml"/>
  <Override PartName="/ppt/slides/slide22.xml" ContentType="application/vnd.openxmlformats-officedocument.presentationml.slide+xml"/>
  <Override PartName="/ppt/slides/slide51.xml" ContentType="application/vnd.openxmlformats-officedocument.presentationml.slide+xml"/>
  <Override PartName="/ppt/notesSlides/notesSlide24.xml" ContentType="application/vnd.openxmlformats-officedocument.presentationml.notesSlide+xml"/>
  <Override PartName="/ppt/notesSlides/notesSlide35.xml" ContentType="application/vnd.openxmlformats-officedocument.presentationml.notesSlide+xml"/>
  <Override PartName="/ppt/notesSlides/notesSlide53.xml" ContentType="application/vnd.openxmlformats-officedocument.presentationml.notesSlide+xml"/>
  <Override PartName="/ppt/notesSlides/notesSlide71.xml" ContentType="application/vnd.openxmlformats-officedocument.presentationml.notesSlide+xml"/>
  <Override PartName="/ppt/notesSlides/notesSlide82.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40.xml" ContentType="application/vnd.openxmlformats-officedocument.presentationml.slide+xml"/>
  <Override PartName="/ppt/notesSlides/notesSlide13.xml" ContentType="application/vnd.openxmlformats-officedocument.presentationml.notesSlide+xml"/>
  <Override PartName="/ppt/notesSlides/notesSlide42.xml" ContentType="application/vnd.openxmlformats-officedocument.presentationml.notesSlide+xml"/>
  <Override PartName="/ppt/notesSlides/notesSlide60.xml" ContentType="application/vnd.openxmlformats-officedocument.presentationml.notesSlide+xml"/>
  <Override PartName="/ppt/slides/slide119.xml" ContentType="application/vnd.openxmlformats-officedocument.presentationml.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20.xml" ContentType="application/vnd.openxmlformats-officedocument.presentationml.notesSlide+xml"/>
  <Default Extension="vml" ContentType="application/vnd.openxmlformats-officedocument.vmlDrawing"/>
  <Override PartName="/ppt/notesSlides/notesSlide31.xml" ContentType="application/vnd.openxmlformats-officedocument.presentationml.notesSlide+xml"/>
  <Override PartName="/ppt/slides/slide89.xml" ContentType="application/vnd.openxmlformats-officedocument.presentationml.slide+xml"/>
  <Override PartName="/ppt/slides/slide108.xml" ContentType="application/vnd.openxmlformats-officedocument.presentationml.slide+xml"/>
  <Override PartName="/ppt/slides/slide126.xml" ContentType="application/vnd.openxmlformats-officedocument.presentationml.slide+xml"/>
  <Override PartName="/ppt/slides/slide49.xml" ContentType="application/vnd.openxmlformats-officedocument.presentationml.slide+xml"/>
  <Override PartName="/ppt/slides/slide78.xml" ContentType="application/vnd.openxmlformats-officedocument.presentationml.slide+xml"/>
  <Override PartName="/ppt/slides/slide96.xml" ContentType="application/vnd.openxmlformats-officedocument.presentationml.slide+xml"/>
  <Override PartName="/ppt/slides/slide115.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85.xml" ContentType="application/vnd.openxmlformats-officedocument.presentationml.slide+xml"/>
  <Override PartName="/ppt/slides/slide104.xml" ContentType="application/vnd.openxmlformats-officedocument.presentationml.slide+xml"/>
  <Override PartName="/ppt/slides/slide122.xml" ContentType="application/vnd.openxmlformats-officedocument.presentationml.slide+xml"/>
  <Override PartName="/ppt/slideLayouts/slideLayout8.xml" ContentType="application/vnd.openxmlformats-officedocument.presentationml.slideLayout+xml"/>
  <Override PartName="/ppt/diagrams/colors1.xml" ContentType="application/vnd.openxmlformats-officedocument.drawingml.diagramColors+xml"/>
  <Override PartName="/ppt/notesSlides/notesSlide69.xml" ContentType="application/vnd.openxmlformats-officedocument.presentationml.notesSlide+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s/slide92.xml" ContentType="application/vnd.openxmlformats-officedocument.presentationml.slide+xml"/>
  <Override PartName="/ppt/slides/slide111.xml" ContentType="application/vnd.openxmlformats-officedocument.presentationml.slide+xml"/>
  <Override PartName="/ppt/slideLayouts/slideLayout4.xml" ContentType="application/vnd.openxmlformats-officedocument.presentationml.slideLayout+xml"/>
  <Override PartName="/ppt/notesSlides/notesSlide29.xml" ContentType="application/vnd.openxmlformats-officedocument.presentationml.notesSlide+xml"/>
  <Override PartName="/ppt/notesSlides/notesSlide47.xml" ContentType="application/vnd.openxmlformats-officedocument.presentationml.notesSlide+xml"/>
  <Override PartName="/ppt/notesSlides/notesSlide58.xml" ContentType="application/vnd.openxmlformats-officedocument.presentationml.notesSlide+xml"/>
  <Override PartName="/ppt/notesSlides/notesSlide76.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81.xml" ContentType="application/vnd.openxmlformats-officedocument.presentationml.slide+xml"/>
  <Override PartName="/ppt/slides/slide100.xml" ContentType="application/vnd.openxmlformats-officedocument.presentationml.slide+xml"/>
  <Override PartName="/ppt/notesSlides/notesSlide18.xml" ContentType="application/vnd.openxmlformats-officedocument.presentationml.notesSlide+xml"/>
  <Override PartName="/ppt/notesSlides/notesSlide36.xml" ContentType="application/vnd.openxmlformats-officedocument.presentationml.notesSlide+xml"/>
  <Default Extension="wmf" ContentType="image/x-wmf"/>
  <Override PartName="/ppt/notesSlides/notesSlide65.xml" ContentType="application/vnd.openxmlformats-officedocument.presentationml.notesSlide+xml"/>
  <Override PartName="/ppt/notesSlides/notesSlide83.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notesSlides/notesSlide25.xml" ContentType="application/vnd.openxmlformats-officedocument.presentationml.notesSlide+xml"/>
  <Override PartName="/ppt/notesSlides/notesSlide43.xml" ContentType="application/vnd.openxmlformats-officedocument.presentationml.notesSlide+xml"/>
  <Override PartName="/ppt/notesSlides/notesSlide54.xml" ContentType="application/vnd.openxmlformats-officedocument.presentationml.notesSlide+xml"/>
  <Override PartName="/ppt/notesSlides/notesSlide72.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32.xml" ContentType="application/vnd.openxmlformats-officedocument.presentationml.notesSlide+xml"/>
  <Override PartName="/ppt/notesSlides/notesSlide61.xml" ContentType="application/vnd.openxmlformats-officedocument.presentationml.notesSlide+xml"/>
  <Override PartName="/ppt/notesSlides/notesSlide9.xml" ContentType="application/vnd.openxmlformats-officedocument.presentationml.notesSlide+xml"/>
  <Override PartName="/ppt/notesSlides/notesSlide21.xml" ContentType="application/vnd.openxmlformats-officedocument.presentationml.notesSlide+xml"/>
  <Override PartName="/ppt/notesSlides/notesSlide50.xml" ContentType="application/vnd.openxmlformats-officedocument.presentationml.notesSlide+xml"/>
  <Override PartName="/ppt/slides/slide79.xml" ContentType="application/vnd.openxmlformats-officedocument.presentationml.slide+xml"/>
  <Override PartName="/ppt/slides/slide109.xml" ContentType="application/vnd.openxmlformats-officedocument.presentationml.slide+xml"/>
  <Override PartName="/ppt/slides/slide127.xml" ContentType="application/vnd.openxmlformats-officedocument.presentationml.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68.xml" ContentType="application/vnd.openxmlformats-officedocument.presentationml.slide+xml"/>
  <Override PartName="/ppt/slides/slide97.xml" ContentType="application/vnd.openxmlformats-officedocument.presentationml.slide+xml"/>
  <Override PartName="/ppt/slides/slide116.xml" ContentType="application/vnd.openxmlformats-officedocument.presentationml.slide+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slides/slide105.xml" ContentType="application/vnd.openxmlformats-officedocument.presentationml.slide+xml"/>
  <Override PartName="/ppt/slides/slide123.xml" ContentType="application/vnd.openxmlformats-officedocument.presentationml.slide+xml"/>
  <Override PartName="/ppt/notesSlides/notesSlide1.xml" ContentType="application/vnd.openxmlformats-officedocument.presentationml.notesSlide+xml"/>
  <Override PartName="/ppt/notesSlides/notesSlide59.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s/slide64.xml" ContentType="application/vnd.openxmlformats-officedocument.presentationml.slide+xml"/>
  <Override PartName="/ppt/slides/slide93.xml" ContentType="application/vnd.openxmlformats-officedocument.presentationml.slide+xml"/>
  <Override PartName="/ppt/slides/slide101.xml" ContentType="application/vnd.openxmlformats-officedocument.presentationml.slide+xml"/>
  <Override PartName="/ppt/slides/slide112.xml" ContentType="application/vnd.openxmlformats-officedocument.presentationml.slide+xml"/>
  <Override PartName="/ppt/slideLayouts/slideLayout5.xml" ContentType="application/vnd.openxmlformats-officedocument.presentationml.slideLayout+xml"/>
  <Override PartName="/ppt/notesSlides/notesSlide19.xml" ContentType="application/vnd.openxmlformats-officedocument.presentationml.notesSlide+xml"/>
  <Override PartName="/ppt/notesSlides/notesSlide48.xml" ContentType="application/vnd.openxmlformats-officedocument.presentationml.notesSlide+xml"/>
  <Override PartName="/ppt/diagrams/drawing1.xml" ContentType="application/vnd.ms-office.drawingml.diagramDrawing+xml"/>
  <Override PartName="/ppt/notesSlides/notesSlide66.xml" ContentType="application/vnd.openxmlformats-officedocument.presentationml.notesSlide+xml"/>
  <Override PartName="/ppt/notesSlides/notesSlide77.xml" ContentType="application/vnd.openxmlformats-officedocument.presentationml.notesSlide+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Override PartName="/ppt/slides/slide71.xml" ContentType="application/vnd.openxmlformats-officedocument.presentationml.slide+xml"/>
  <Override PartName="/ppt/slides/slide82.xml" ContentType="application/vnd.openxmlformats-officedocument.presentationml.slide+xml"/>
  <Default Extension="jpeg" ContentType="image/jpeg"/>
  <Override PartName="/ppt/notesSlides/notesSlide37.xml" ContentType="application/vnd.openxmlformats-officedocument.presentationml.notesSlide+xml"/>
  <Override PartName="/ppt/diagrams/quickStyle1.xml" ContentType="application/vnd.openxmlformats-officedocument.drawingml.diagramStyle+xml"/>
  <Override PartName="/ppt/notesSlides/notesSlide55.xml" ContentType="application/vnd.openxmlformats-officedocument.presentationml.notesSlide+xml"/>
  <Override PartName="/ppt/notesSlides/notesSlide84.xml" ContentType="application/vnd.openxmlformats-officedocument.presentationml.notesSlide+xml"/>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6.xml" ContentType="application/vnd.openxmlformats-officedocument.presentationml.notesSlide+xml"/>
  <Override PartName="/ppt/notesSlides/notesSlide44.xml" ContentType="application/vnd.openxmlformats-officedocument.presentationml.notesSlide+xml"/>
  <Override PartName="/ppt/notesSlides/notesSlide62.xml" ContentType="application/vnd.openxmlformats-officedocument.presentationml.notesSlide+xml"/>
  <Override PartName="/ppt/notesSlides/notesSlide73.xml" ContentType="application/vnd.openxmlformats-officedocument.presentationml.notesSlide+xml"/>
  <Override PartName="/ppt/slides/slide20.xml" ContentType="application/vnd.openxmlformats-officedocument.presentationml.slide+xml"/>
  <Override PartName="/ppt/slideLayouts/slideLayout12.xml" ContentType="application/vnd.openxmlformats-officedocument.presentationml.slideLayout+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51.xml" ContentType="application/vnd.openxmlformats-officedocument.presentationml.notesSlide+xml"/>
  <Override PartName="/ppt/notesSlides/notesSlide80.xml" ContentType="application/vnd.openxmlformats-officedocument.presentationml.notesSlide+xml"/>
  <Override PartName="/ppt/notesSlides/notesSlide11.xml" ContentType="application/vnd.openxmlformats-officedocument.presentationml.notesSlide+xml"/>
  <Override PartName="/ppt/notesSlides/notesSlide40.xml" ContentType="application/vnd.openxmlformats-officedocument.presentationml.notesSlide+xml"/>
  <Override PartName="/ppt/slides/slide98.xml" ContentType="application/vnd.openxmlformats-officedocument.presentationml.slide+xml"/>
  <Override PartName="/ppt/slides/slide117.xml" ContentType="application/vnd.openxmlformats-officedocument.presentationml.slide+xml"/>
  <Override PartName="/ppt/slides/slide128.xml" ContentType="application/vnd.openxmlformats-officedocument.presentationml.slide+xml"/>
  <Override PartName="/ppt/notesSlides/notesSlide6.xml" ContentType="application/vnd.openxmlformats-officedocument.presentationml.notesSlide+xml"/>
  <Override PartName="/ppt/slides/slide8.xml" ContentType="application/vnd.openxmlformats-officedocument.presentationml.slide+xml"/>
  <Override PartName="/ppt/slides/slide69.xml" ContentType="application/vnd.openxmlformats-officedocument.presentationml.slide+xml"/>
  <Override PartName="/ppt/slides/slide87.xml" ContentType="application/vnd.openxmlformats-officedocument.presentationml.slide+xml"/>
  <Override PartName="/ppt/slides/slide106.xml" ContentType="application/vnd.openxmlformats-officedocument.presentationml.slide+xml"/>
  <Override PartName="/ppt/slides/slide124.xml" ContentType="application/vnd.openxmlformats-officedocument.presentationml.slide+xml"/>
  <Override PartName="/ppt/diagrams/data1.xml" ContentType="application/vnd.openxmlformats-officedocument.drawingml.diagramData+xml"/>
  <Override PartName="/ppt/slides/slide29.xml" ContentType="application/vnd.openxmlformats-officedocument.presentationml.slide+xml"/>
  <Override PartName="/ppt/slides/slide76.xml" ContentType="application/vnd.openxmlformats-officedocument.presentationml.slide+xml"/>
  <Override PartName="/ppt/slides/slide113.xml" ContentType="application/vnd.openxmlformats-officedocument.presentationml.slide+xml"/>
  <Override PartName="/ppt/notesSlides/notesSlide78.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102.xml" ContentType="application/vnd.openxmlformats-officedocument.presentationml.slide+xml"/>
  <Override PartName="/ppt/slideLayouts/slideLayout6.xml" ContentType="application/vnd.openxmlformats-officedocument.presentationml.slideLayout+xml"/>
  <Override PartName="/ppt/notesSlides/notesSlide67.xml" ContentType="application/vnd.openxmlformats-officedocument.presentationml.notesSlide+xml"/>
  <Override PartName="/ppt/slides/slide43.xml" ContentType="application/vnd.openxmlformats-officedocument.presentationml.slide+xml"/>
  <Override PartName="/ppt/slides/slide90.xml" ContentType="application/vnd.openxmlformats-officedocument.presentationml.slide+xml"/>
  <Override PartName="/ppt/theme/theme1.xml" ContentType="application/vnd.openxmlformats-officedocument.theme+xml"/>
  <Override PartName="/ppt/notesSlides/notesSlide45.xml" ContentType="application/vnd.openxmlformats-officedocument.presentationml.notesSlide+xml"/>
  <Override PartName="/ppt/notesSlides/notesSlide56.xml" ContentType="application/vnd.openxmlformats-officedocument.presentationml.notesSlide+xml"/>
  <Override PartName="/ppt/slides/slide32.xml" ContentType="application/vnd.openxmlformats-officedocument.presentationml.slide+xml"/>
  <Override PartName="/ppt/notesSlides/notesSlide34.xml" ContentType="application/vnd.openxmlformats-officedocument.presentationml.notesSlide+xml"/>
  <Override PartName="/ppt/notesSlides/notesSlide81.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notesSlides/notesSlide23.xml" ContentType="application/vnd.openxmlformats-officedocument.presentationml.notesSlide+xml"/>
  <Override PartName="/ppt/notesSlides/notesSlide70.xml" ContentType="application/vnd.openxmlformats-officedocument.presentationml.notesSlide+xml"/>
  <Override PartName="/ppt/slides/slide129.xml" ContentType="application/vnd.openxmlformats-officedocument.presentationml.slide+xml"/>
  <Override PartName="/ppt/notesSlides/notesSlide12.xml" ContentType="application/vnd.openxmlformats-officedocument.presentationml.notesSlide+xml"/>
  <Override PartName="/ppt/slides/slide118.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slides/slide107.xml" ContentType="application/vnd.openxmlformats-officedocument.presentationml.slide+xml"/>
  <Override PartName="/ppt/viewProps.xml" ContentType="application/vnd.openxmlformats-officedocument.presentationml.viewProps+xml"/>
  <Override PartName="/ppt/slides/slide48.xml" ContentType="application/vnd.openxmlformats-officedocument.presentationml.slide+xml"/>
  <Override PartName="/ppt/slides/slide95.xml" ContentType="application/vnd.openxmlformats-officedocument.presentationml.slide+xml"/>
  <Override PartName="/ppt/notesSlides/notesSlide3.xml" ContentType="application/vnd.openxmlformats-officedocument.presentationml.notesSlide+xml"/>
  <Default Extension="bin" ContentType="application/vnd.openxmlformats-officedocument.oleObject"/>
  <Override PartName="/ppt/slides/slide26.xml" ContentType="application/vnd.openxmlformats-officedocument.presentationml.slide+xml"/>
  <Override PartName="/ppt/slides/slide37.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slides/slide121.xml" ContentType="application/vnd.openxmlformats-officedocument.presentationml.slide+xml"/>
  <Override PartName="/ppt/presProps.xml" ContentType="application/vnd.openxmlformats-officedocument.presentationml.presProps+xml"/>
  <Override PartName="/ppt/notesSlides/notesSlide39.xml" ContentType="application/vnd.openxmlformats-officedocument.presentationml.notesSlide+xml"/>
  <Override PartName="/ppt/notesSlides/notesSlide86.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31"/>
  </p:notesMasterIdLst>
  <p:sldIdLst>
    <p:sldId id="256" r:id="rId2"/>
    <p:sldId id="350" r:id="rId3"/>
    <p:sldId id="351" r:id="rId4"/>
    <p:sldId id="355" r:id="rId5"/>
    <p:sldId id="348" r:id="rId6"/>
    <p:sldId id="366" r:id="rId7"/>
    <p:sldId id="331" r:id="rId8"/>
    <p:sldId id="332" r:id="rId9"/>
    <p:sldId id="337" r:id="rId10"/>
    <p:sldId id="266" r:id="rId11"/>
    <p:sldId id="267" r:id="rId12"/>
    <p:sldId id="307" r:id="rId13"/>
    <p:sldId id="308" r:id="rId14"/>
    <p:sldId id="268" r:id="rId15"/>
    <p:sldId id="269" r:id="rId16"/>
    <p:sldId id="270" r:id="rId17"/>
    <p:sldId id="271" r:id="rId18"/>
    <p:sldId id="272" r:id="rId19"/>
    <p:sldId id="273" r:id="rId20"/>
    <p:sldId id="274" r:id="rId21"/>
    <p:sldId id="275" r:id="rId22"/>
    <p:sldId id="276" r:id="rId23"/>
    <p:sldId id="277" r:id="rId24"/>
    <p:sldId id="333" r:id="rId25"/>
    <p:sldId id="334" r:id="rId26"/>
    <p:sldId id="336" r:id="rId27"/>
    <p:sldId id="278" r:id="rId28"/>
    <p:sldId id="279" r:id="rId29"/>
    <p:sldId id="280" r:id="rId30"/>
    <p:sldId id="356" r:id="rId31"/>
    <p:sldId id="357" r:id="rId32"/>
    <p:sldId id="281" r:id="rId33"/>
    <p:sldId id="282" r:id="rId34"/>
    <p:sldId id="283" r:id="rId35"/>
    <p:sldId id="284" r:id="rId36"/>
    <p:sldId id="285" r:id="rId37"/>
    <p:sldId id="286" r:id="rId38"/>
    <p:sldId id="287" r:id="rId39"/>
    <p:sldId id="288" r:id="rId40"/>
    <p:sldId id="289" r:id="rId41"/>
    <p:sldId id="290" r:id="rId42"/>
    <p:sldId id="291" r:id="rId43"/>
    <p:sldId id="292" r:id="rId44"/>
    <p:sldId id="293" r:id="rId45"/>
    <p:sldId id="352" r:id="rId46"/>
    <p:sldId id="294" r:id="rId47"/>
    <p:sldId id="295" r:id="rId48"/>
    <p:sldId id="353" r:id="rId49"/>
    <p:sldId id="354" r:id="rId50"/>
    <p:sldId id="296" r:id="rId51"/>
    <p:sldId id="258" r:id="rId52"/>
    <p:sldId id="259" r:id="rId53"/>
    <p:sldId id="358" r:id="rId54"/>
    <p:sldId id="359" r:id="rId55"/>
    <p:sldId id="361" r:id="rId56"/>
    <p:sldId id="362" r:id="rId57"/>
    <p:sldId id="260" r:id="rId58"/>
    <p:sldId id="297" r:id="rId59"/>
    <p:sldId id="298" r:id="rId60"/>
    <p:sldId id="299" r:id="rId61"/>
    <p:sldId id="300" r:id="rId62"/>
    <p:sldId id="301" r:id="rId63"/>
    <p:sldId id="302" r:id="rId64"/>
    <p:sldId id="303" r:id="rId65"/>
    <p:sldId id="304" r:id="rId66"/>
    <p:sldId id="261" r:id="rId67"/>
    <p:sldId id="305" r:id="rId68"/>
    <p:sldId id="262" r:id="rId69"/>
    <p:sldId id="338" r:id="rId70"/>
    <p:sldId id="341" r:id="rId71"/>
    <p:sldId id="309" r:id="rId72"/>
    <p:sldId id="264" r:id="rId73"/>
    <p:sldId id="363" r:id="rId74"/>
    <p:sldId id="364" r:id="rId75"/>
    <p:sldId id="310" r:id="rId76"/>
    <p:sldId id="311" r:id="rId77"/>
    <p:sldId id="402" r:id="rId78"/>
    <p:sldId id="403" r:id="rId79"/>
    <p:sldId id="404" r:id="rId80"/>
    <p:sldId id="312" r:id="rId81"/>
    <p:sldId id="322" r:id="rId82"/>
    <p:sldId id="345" r:id="rId83"/>
    <p:sldId id="346" r:id="rId84"/>
    <p:sldId id="323" r:id="rId85"/>
    <p:sldId id="324" r:id="rId86"/>
    <p:sldId id="325" r:id="rId87"/>
    <p:sldId id="327" r:id="rId88"/>
    <p:sldId id="328" r:id="rId89"/>
    <p:sldId id="313" r:id="rId90"/>
    <p:sldId id="314" r:id="rId91"/>
    <p:sldId id="315" r:id="rId92"/>
    <p:sldId id="316" r:id="rId93"/>
    <p:sldId id="317" r:id="rId94"/>
    <p:sldId id="405" r:id="rId95"/>
    <p:sldId id="318" r:id="rId96"/>
    <p:sldId id="319" r:id="rId97"/>
    <p:sldId id="406" r:id="rId98"/>
    <p:sldId id="408" r:id="rId99"/>
    <p:sldId id="342" r:id="rId100"/>
    <p:sldId id="344" r:id="rId101"/>
    <p:sldId id="367" r:id="rId102"/>
    <p:sldId id="368" r:id="rId103"/>
    <p:sldId id="370" r:id="rId104"/>
    <p:sldId id="371" r:id="rId105"/>
    <p:sldId id="372" r:id="rId106"/>
    <p:sldId id="373" r:id="rId107"/>
    <p:sldId id="374" r:id="rId108"/>
    <p:sldId id="376" r:id="rId109"/>
    <p:sldId id="378" r:id="rId110"/>
    <p:sldId id="379" r:id="rId111"/>
    <p:sldId id="380" r:id="rId112"/>
    <p:sldId id="381" r:id="rId113"/>
    <p:sldId id="382" r:id="rId114"/>
    <p:sldId id="384" r:id="rId115"/>
    <p:sldId id="385" r:id="rId116"/>
    <p:sldId id="386" r:id="rId117"/>
    <p:sldId id="387" r:id="rId118"/>
    <p:sldId id="388" r:id="rId119"/>
    <p:sldId id="389" r:id="rId120"/>
    <p:sldId id="390" r:id="rId121"/>
    <p:sldId id="391" r:id="rId122"/>
    <p:sldId id="392" r:id="rId123"/>
    <p:sldId id="393" r:id="rId124"/>
    <p:sldId id="395" r:id="rId125"/>
    <p:sldId id="398" r:id="rId126"/>
    <p:sldId id="400" r:id="rId127"/>
    <p:sldId id="401" r:id="rId128"/>
    <p:sldId id="329" r:id="rId129"/>
    <p:sldId id="321" r:id="rId130"/>
  </p:sldIdLst>
  <p:sldSz cx="9144000" cy="6858000" type="screen4x3"/>
  <p:notesSz cx="6858000" cy="9144000"/>
  <p:defaultTextStyle>
    <a:defPPr>
      <a:defRPr lang="es-EC"/>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4" d="100"/>
          <a:sy n="64" d="100"/>
        </p:scale>
        <p:origin x="-1482" y="-102"/>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viewProps" Target="viewProps.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28" Type="http://schemas.openxmlformats.org/officeDocument/2006/relationships/slide" Target="slides/slide127.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13" Type="http://schemas.openxmlformats.org/officeDocument/2006/relationships/slide" Target="slides/slide112.xml"/><Relationship Id="rId118" Type="http://schemas.openxmlformats.org/officeDocument/2006/relationships/slide" Target="slides/slide117.xml"/><Relationship Id="rId126" Type="http://schemas.openxmlformats.org/officeDocument/2006/relationships/slide" Target="slides/slide125.xml"/><Relationship Id="rId134"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slide" Target="slides/slide102.xml"/><Relationship Id="rId108" Type="http://schemas.openxmlformats.org/officeDocument/2006/relationships/slide" Target="slides/slide107.xml"/><Relationship Id="rId116" Type="http://schemas.openxmlformats.org/officeDocument/2006/relationships/slide" Target="slides/slide115.xml"/><Relationship Id="rId124" Type="http://schemas.openxmlformats.org/officeDocument/2006/relationships/slide" Target="slides/slide123.xml"/><Relationship Id="rId129" Type="http://schemas.openxmlformats.org/officeDocument/2006/relationships/slide" Target="slides/slide128.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11" Type="http://schemas.openxmlformats.org/officeDocument/2006/relationships/slide" Target="slides/slide110.xml"/><Relationship Id="rId132"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14" Type="http://schemas.openxmlformats.org/officeDocument/2006/relationships/slide" Target="slides/slide113.xml"/><Relationship Id="rId119" Type="http://schemas.openxmlformats.org/officeDocument/2006/relationships/slide" Target="slides/slide118.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30" Type="http://schemas.openxmlformats.org/officeDocument/2006/relationships/slide" Target="slides/slide129.xml"/><Relationship Id="rId135"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notesMaster" Target="notesMasters/notesMaster1.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s>
</file>

<file path=ppt/diagrams/colors1.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E15EF754-EABC-4E37-BB2B-E323EC0DB6EA}" type="doc">
      <dgm:prSet loTypeId="urn:microsoft.com/office/officeart/2005/8/layout/vList2" loCatId="list" qsTypeId="urn:microsoft.com/office/officeart/2005/8/quickstyle/simple3" qsCatId="simple" csTypeId="urn:microsoft.com/office/officeart/2005/8/colors/colorful3" csCatId="colorful" phldr="1"/>
      <dgm:spPr/>
      <dgm:t>
        <a:bodyPr/>
        <a:lstStyle/>
        <a:p>
          <a:endParaRPr lang="es-EC"/>
        </a:p>
      </dgm:t>
    </dgm:pt>
    <dgm:pt modelId="{83742D75-0BC7-4E85-BE72-81369C4A1F4D}">
      <dgm:prSet phldrT="[Texto]" custT="1"/>
      <dgm:spPr>
        <a:solidFill>
          <a:schemeClr val="accent5"/>
        </a:solidFill>
      </dgm:spPr>
      <dgm:t>
        <a:bodyPr/>
        <a:lstStyle/>
        <a:p>
          <a:pPr algn="just"/>
          <a:r>
            <a:rPr lang="es-ES" sz="1800" dirty="0" smtClean="0"/>
            <a:t>Las rutas metabólicas son los caminos o procesos enzimáticos que siguen los carbohidratos desde que entran al </a:t>
          </a:r>
          <a:r>
            <a:rPr lang="es-ES" sz="1800" dirty="0" err="1" smtClean="0"/>
            <a:t>citosol</a:t>
          </a:r>
          <a:r>
            <a:rPr lang="es-ES" sz="1800" dirty="0" smtClean="0"/>
            <a:t> de la bacteria hasta que son desdoblados ya sea en respiración aeróbica o anaeróbica con el fin común de producir energía. </a:t>
          </a:r>
          <a:endParaRPr lang="es-EC" sz="1800" dirty="0"/>
        </a:p>
      </dgm:t>
    </dgm:pt>
    <dgm:pt modelId="{4E679FAB-1D7C-46FB-A56F-B0FF25F30D28}" type="parTrans" cxnId="{174C939F-D62A-4952-9CA8-815D141A4D67}">
      <dgm:prSet/>
      <dgm:spPr/>
      <dgm:t>
        <a:bodyPr/>
        <a:lstStyle/>
        <a:p>
          <a:endParaRPr lang="es-EC"/>
        </a:p>
      </dgm:t>
    </dgm:pt>
    <dgm:pt modelId="{025E03A2-D20F-4094-9472-1E70574C8B92}" type="sibTrans" cxnId="{174C939F-D62A-4952-9CA8-815D141A4D67}">
      <dgm:prSet/>
      <dgm:spPr/>
      <dgm:t>
        <a:bodyPr/>
        <a:lstStyle/>
        <a:p>
          <a:endParaRPr lang="es-EC"/>
        </a:p>
      </dgm:t>
    </dgm:pt>
    <dgm:pt modelId="{4B0C2D5B-B226-457A-B46C-3559813DF425}">
      <dgm:prSet phldrT="[Texto]" custT="1"/>
      <dgm:spPr/>
      <dgm:t>
        <a:bodyPr/>
        <a:lstStyle/>
        <a:p>
          <a:r>
            <a:rPr lang="es-ES" sz="1800" b="1" dirty="0" smtClean="0">
              <a:solidFill>
                <a:srgbClr val="00B0F0"/>
              </a:solidFill>
              <a:effectLst>
                <a:outerShdw blurRad="38100" dist="38100" dir="2700000" algn="tl">
                  <a:srgbClr val="000000">
                    <a:alpha val="43137"/>
                  </a:srgbClr>
                </a:outerShdw>
              </a:effectLst>
            </a:rPr>
            <a:t>PRINCIPALES RUTAS  AEROBICAS</a:t>
          </a:r>
          <a:endParaRPr lang="es-EC" sz="1800" b="1" dirty="0">
            <a:solidFill>
              <a:srgbClr val="00B0F0"/>
            </a:solidFill>
            <a:effectLst>
              <a:outerShdw blurRad="38100" dist="38100" dir="2700000" algn="tl">
                <a:srgbClr val="000000">
                  <a:alpha val="43137"/>
                </a:srgbClr>
              </a:outerShdw>
            </a:effectLst>
          </a:endParaRPr>
        </a:p>
      </dgm:t>
    </dgm:pt>
    <dgm:pt modelId="{CE323461-8632-43EF-8DAE-C2F6553C4BE6}" type="parTrans" cxnId="{EE39533C-38E1-44BD-AE9F-96E51D7174E7}">
      <dgm:prSet/>
      <dgm:spPr/>
      <dgm:t>
        <a:bodyPr/>
        <a:lstStyle/>
        <a:p>
          <a:endParaRPr lang="es-EC"/>
        </a:p>
      </dgm:t>
    </dgm:pt>
    <dgm:pt modelId="{9212E79B-F178-4E66-85EA-CA4FD927A24B}" type="sibTrans" cxnId="{EE39533C-38E1-44BD-AE9F-96E51D7174E7}">
      <dgm:prSet/>
      <dgm:spPr/>
      <dgm:t>
        <a:bodyPr/>
        <a:lstStyle/>
        <a:p>
          <a:endParaRPr lang="es-EC"/>
        </a:p>
      </dgm:t>
    </dgm:pt>
    <dgm:pt modelId="{13C72E68-E4DF-4268-9FBB-9EF48D8EEAE5}">
      <dgm:prSet phldrT="[Texto]" custT="1"/>
      <dgm:spPr>
        <a:solidFill>
          <a:schemeClr val="accent2">
            <a:lumMod val="20000"/>
            <a:lumOff val="80000"/>
          </a:schemeClr>
        </a:solidFill>
      </dgm:spPr>
      <dgm:t>
        <a:bodyPr/>
        <a:lstStyle/>
        <a:p>
          <a:pPr algn="ctr"/>
          <a:r>
            <a:rPr lang="es-ES" sz="1800" b="1" dirty="0" smtClean="0"/>
            <a:t>GLUCOLISIS</a:t>
          </a:r>
        </a:p>
        <a:p>
          <a:pPr algn="ctr"/>
          <a:r>
            <a:rPr lang="es-ES" sz="1800" b="1" dirty="0" smtClean="0"/>
            <a:t>CICLO DE </a:t>
          </a:r>
          <a:r>
            <a:rPr lang="es-ES" sz="1800" b="1" dirty="0" err="1" smtClean="0"/>
            <a:t>KREBS</a:t>
          </a:r>
          <a:endParaRPr lang="es-ES" sz="1800" b="1" dirty="0" smtClean="0"/>
        </a:p>
        <a:p>
          <a:pPr algn="ctr"/>
          <a:r>
            <a:rPr lang="es-ES" sz="1800" b="1" dirty="0" smtClean="0"/>
            <a:t>TRANSPORTE DE ELECTRONES</a:t>
          </a:r>
          <a:endParaRPr lang="es-EC" sz="1800" b="1" dirty="0"/>
        </a:p>
      </dgm:t>
    </dgm:pt>
    <dgm:pt modelId="{E23B7D04-EFC2-4E8B-9DC5-629C9CD65689}" type="parTrans" cxnId="{A03B1635-EF79-423C-A5EE-87CD32CDB9D9}">
      <dgm:prSet/>
      <dgm:spPr/>
      <dgm:t>
        <a:bodyPr/>
        <a:lstStyle/>
        <a:p>
          <a:endParaRPr lang="es-EC"/>
        </a:p>
      </dgm:t>
    </dgm:pt>
    <dgm:pt modelId="{DBDDADC0-3942-46DA-AC8F-A2A36BED9B2F}" type="sibTrans" cxnId="{A03B1635-EF79-423C-A5EE-87CD32CDB9D9}">
      <dgm:prSet/>
      <dgm:spPr/>
      <dgm:t>
        <a:bodyPr/>
        <a:lstStyle/>
        <a:p>
          <a:endParaRPr lang="es-EC"/>
        </a:p>
      </dgm:t>
    </dgm:pt>
    <dgm:pt modelId="{5A9CBC35-6764-4B82-8450-9E9170D01954}">
      <dgm:prSet phldrT="[Texto]" custT="1"/>
      <dgm:spPr/>
      <dgm:t>
        <a:bodyPr/>
        <a:lstStyle/>
        <a:p>
          <a:r>
            <a:rPr lang="es-ES" sz="2000" b="1" dirty="0" smtClean="0">
              <a:solidFill>
                <a:srgbClr val="00B0F0"/>
              </a:solidFill>
              <a:effectLst>
                <a:outerShdw blurRad="38100" dist="38100" dir="2700000" algn="tl">
                  <a:srgbClr val="000000">
                    <a:alpha val="43137"/>
                  </a:srgbClr>
                </a:outerShdw>
              </a:effectLst>
            </a:rPr>
            <a:t>PRINCIPALES RUTAS  </a:t>
          </a:r>
          <a:r>
            <a:rPr lang="es-ES" sz="2000" b="1" dirty="0" err="1" smtClean="0">
              <a:solidFill>
                <a:srgbClr val="00B0F0"/>
              </a:solidFill>
              <a:effectLst>
                <a:outerShdw blurRad="38100" dist="38100" dir="2700000" algn="tl">
                  <a:srgbClr val="000000">
                    <a:alpha val="43137"/>
                  </a:srgbClr>
                </a:outerShdw>
              </a:effectLst>
            </a:rPr>
            <a:t>ANAEROBICAS</a:t>
          </a:r>
          <a:endParaRPr lang="es-EC" sz="2000" dirty="0">
            <a:solidFill>
              <a:srgbClr val="00B0F0"/>
            </a:solidFill>
            <a:effectLst>
              <a:outerShdw blurRad="38100" dist="38100" dir="2700000" algn="tl">
                <a:srgbClr val="000000">
                  <a:alpha val="43137"/>
                </a:srgbClr>
              </a:outerShdw>
            </a:effectLst>
          </a:endParaRPr>
        </a:p>
      </dgm:t>
    </dgm:pt>
    <dgm:pt modelId="{ED551EF6-1FFA-4A07-8A8B-38F0B51107BE}" type="parTrans" cxnId="{7E44A961-5D83-466B-AA33-21C881342D78}">
      <dgm:prSet/>
      <dgm:spPr/>
      <dgm:t>
        <a:bodyPr/>
        <a:lstStyle/>
        <a:p>
          <a:endParaRPr lang="es-EC"/>
        </a:p>
      </dgm:t>
    </dgm:pt>
    <dgm:pt modelId="{4EA4BFD2-E323-41F1-A139-47F2646EE919}" type="sibTrans" cxnId="{7E44A961-5D83-466B-AA33-21C881342D78}">
      <dgm:prSet/>
      <dgm:spPr/>
      <dgm:t>
        <a:bodyPr/>
        <a:lstStyle/>
        <a:p>
          <a:endParaRPr lang="es-EC"/>
        </a:p>
      </dgm:t>
    </dgm:pt>
    <dgm:pt modelId="{6A09C821-6067-49C3-BC15-D4A02B85C74F}">
      <dgm:prSet phldrT="[Texto]" custT="1"/>
      <dgm:spPr>
        <a:solidFill>
          <a:schemeClr val="accent5"/>
        </a:solidFill>
      </dgm:spPr>
      <dgm:t>
        <a:bodyPr/>
        <a:lstStyle/>
        <a:p>
          <a:pPr algn="ctr"/>
          <a:r>
            <a:rPr lang="es-ES" sz="1800" b="1" dirty="0" smtClean="0">
              <a:solidFill>
                <a:schemeClr val="tx1"/>
              </a:solidFill>
            </a:rPr>
            <a:t>FERMENTACIÓN: ALCOHÓLICA, LÁCTICA, ACIDO-MIXTA  Y PROPIONICA</a:t>
          </a:r>
          <a:endParaRPr lang="es-EC" sz="1800" b="1" dirty="0">
            <a:solidFill>
              <a:schemeClr val="tx1"/>
            </a:solidFill>
          </a:endParaRPr>
        </a:p>
      </dgm:t>
    </dgm:pt>
    <dgm:pt modelId="{26C0FFE0-1A01-4F94-9D1A-A19F250E5716}" type="parTrans" cxnId="{4099D5A0-797F-4DC3-94AE-E6881B5AB2BF}">
      <dgm:prSet/>
      <dgm:spPr/>
      <dgm:t>
        <a:bodyPr/>
        <a:lstStyle/>
        <a:p>
          <a:endParaRPr lang="es-EC"/>
        </a:p>
      </dgm:t>
    </dgm:pt>
    <dgm:pt modelId="{74A97AF2-0F90-4793-A5D7-39561EAAC469}" type="sibTrans" cxnId="{4099D5A0-797F-4DC3-94AE-E6881B5AB2BF}">
      <dgm:prSet/>
      <dgm:spPr/>
      <dgm:t>
        <a:bodyPr/>
        <a:lstStyle/>
        <a:p>
          <a:endParaRPr lang="es-EC"/>
        </a:p>
      </dgm:t>
    </dgm:pt>
    <dgm:pt modelId="{3D1C5515-8893-40C6-82D4-625C6DC42604}" type="pres">
      <dgm:prSet presAssocID="{E15EF754-EABC-4E37-BB2B-E323EC0DB6EA}" presName="linear" presStyleCnt="0">
        <dgm:presLayoutVars>
          <dgm:animLvl val="lvl"/>
          <dgm:resizeHandles val="exact"/>
        </dgm:presLayoutVars>
      </dgm:prSet>
      <dgm:spPr/>
      <dgm:t>
        <a:bodyPr/>
        <a:lstStyle/>
        <a:p>
          <a:endParaRPr lang="es-EC"/>
        </a:p>
      </dgm:t>
    </dgm:pt>
    <dgm:pt modelId="{E1A70200-037F-4623-A8E2-B472D1F7D9F2}" type="pres">
      <dgm:prSet presAssocID="{83742D75-0BC7-4E85-BE72-81369C4A1F4D}" presName="parentText" presStyleLbl="node1" presStyleIdx="0" presStyleCnt="3" custScaleY="101732" custLinFactNeighborX="2970" custLinFactNeighborY="-21790">
        <dgm:presLayoutVars>
          <dgm:chMax val="0"/>
          <dgm:bulletEnabled val="1"/>
        </dgm:presLayoutVars>
      </dgm:prSet>
      <dgm:spPr/>
      <dgm:t>
        <a:bodyPr/>
        <a:lstStyle/>
        <a:p>
          <a:endParaRPr lang="es-EC"/>
        </a:p>
      </dgm:t>
    </dgm:pt>
    <dgm:pt modelId="{C06DFDAF-32C3-4825-914A-129947F2940A}" type="pres">
      <dgm:prSet presAssocID="{83742D75-0BC7-4E85-BE72-81369C4A1F4D}" presName="childText" presStyleLbl="revTx" presStyleIdx="0" presStyleCnt="2" custLinFactNeighborY="9919">
        <dgm:presLayoutVars>
          <dgm:bulletEnabled val="1"/>
        </dgm:presLayoutVars>
      </dgm:prSet>
      <dgm:spPr/>
      <dgm:t>
        <a:bodyPr/>
        <a:lstStyle/>
        <a:p>
          <a:endParaRPr lang="es-EC"/>
        </a:p>
      </dgm:t>
    </dgm:pt>
    <dgm:pt modelId="{82627ABA-FEAB-4219-A1AC-68DEC7A280CD}" type="pres">
      <dgm:prSet presAssocID="{13C72E68-E4DF-4268-9FBB-9EF48D8EEAE5}" presName="parentText" presStyleLbl="node1" presStyleIdx="1" presStyleCnt="3" custScaleY="90557" custLinFactNeighborX="943" custLinFactNeighborY="-41765">
        <dgm:presLayoutVars>
          <dgm:chMax val="0"/>
          <dgm:bulletEnabled val="1"/>
        </dgm:presLayoutVars>
      </dgm:prSet>
      <dgm:spPr/>
      <dgm:t>
        <a:bodyPr/>
        <a:lstStyle/>
        <a:p>
          <a:endParaRPr lang="es-EC"/>
        </a:p>
      </dgm:t>
    </dgm:pt>
    <dgm:pt modelId="{8C56A5E4-40FB-48D2-A22A-A0D0FB7D8E56}" type="pres">
      <dgm:prSet presAssocID="{13C72E68-E4DF-4268-9FBB-9EF48D8EEAE5}" presName="childText" presStyleLbl="revTx" presStyleIdx="1" presStyleCnt="2" custScaleY="25822" custLinFactNeighborX="-943" custLinFactNeighborY="-6173">
        <dgm:presLayoutVars>
          <dgm:bulletEnabled val="1"/>
        </dgm:presLayoutVars>
      </dgm:prSet>
      <dgm:spPr/>
      <dgm:t>
        <a:bodyPr/>
        <a:lstStyle/>
        <a:p>
          <a:endParaRPr lang="es-EC"/>
        </a:p>
      </dgm:t>
    </dgm:pt>
    <dgm:pt modelId="{5DCCBDD7-61F9-42E5-B820-0F7A39ACB4CC}" type="pres">
      <dgm:prSet presAssocID="{6A09C821-6067-49C3-BC15-D4A02B85C74F}" presName="parentText" presStyleLbl="node1" presStyleIdx="2" presStyleCnt="3" custScaleY="70732" custLinFactNeighborY="21790">
        <dgm:presLayoutVars>
          <dgm:chMax val="0"/>
          <dgm:bulletEnabled val="1"/>
        </dgm:presLayoutVars>
      </dgm:prSet>
      <dgm:spPr/>
      <dgm:t>
        <a:bodyPr/>
        <a:lstStyle/>
        <a:p>
          <a:endParaRPr lang="es-EC"/>
        </a:p>
      </dgm:t>
    </dgm:pt>
  </dgm:ptLst>
  <dgm:cxnLst>
    <dgm:cxn modelId="{75E1BD73-3BCB-4654-9000-233AD60BFB77}" type="presOf" srcId="{4B0C2D5B-B226-457A-B46C-3559813DF425}" destId="{C06DFDAF-32C3-4825-914A-129947F2940A}" srcOrd="0" destOrd="0" presId="urn:microsoft.com/office/officeart/2005/8/layout/vList2"/>
    <dgm:cxn modelId="{A03B1635-EF79-423C-A5EE-87CD32CDB9D9}" srcId="{E15EF754-EABC-4E37-BB2B-E323EC0DB6EA}" destId="{13C72E68-E4DF-4268-9FBB-9EF48D8EEAE5}" srcOrd="1" destOrd="0" parTransId="{E23B7D04-EFC2-4E8B-9DC5-629C9CD65689}" sibTransId="{DBDDADC0-3942-46DA-AC8F-A2A36BED9B2F}"/>
    <dgm:cxn modelId="{EE39533C-38E1-44BD-AE9F-96E51D7174E7}" srcId="{83742D75-0BC7-4E85-BE72-81369C4A1F4D}" destId="{4B0C2D5B-B226-457A-B46C-3559813DF425}" srcOrd="0" destOrd="0" parTransId="{CE323461-8632-43EF-8DAE-C2F6553C4BE6}" sibTransId="{9212E79B-F178-4E66-85EA-CA4FD927A24B}"/>
    <dgm:cxn modelId="{058C9B62-7006-4A4E-8343-BAFB5BB3D447}" type="presOf" srcId="{5A9CBC35-6764-4B82-8450-9E9170D01954}" destId="{8C56A5E4-40FB-48D2-A22A-A0D0FB7D8E56}" srcOrd="0" destOrd="0" presId="urn:microsoft.com/office/officeart/2005/8/layout/vList2"/>
    <dgm:cxn modelId="{468CC4E2-A75D-4C56-8900-9AF119903A60}" type="presOf" srcId="{6A09C821-6067-49C3-BC15-D4A02B85C74F}" destId="{5DCCBDD7-61F9-42E5-B820-0F7A39ACB4CC}" srcOrd="0" destOrd="0" presId="urn:microsoft.com/office/officeart/2005/8/layout/vList2"/>
    <dgm:cxn modelId="{51FF84AC-A766-4912-B75A-92BEB5C2A27E}" type="presOf" srcId="{13C72E68-E4DF-4268-9FBB-9EF48D8EEAE5}" destId="{82627ABA-FEAB-4219-A1AC-68DEC7A280CD}" srcOrd="0" destOrd="0" presId="urn:microsoft.com/office/officeart/2005/8/layout/vList2"/>
    <dgm:cxn modelId="{85947DA9-FD68-49EF-B0D5-3D020D681E7D}" type="presOf" srcId="{83742D75-0BC7-4E85-BE72-81369C4A1F4D}" destId="{E1A70200-037F-4623-A8E2-B472D1F7D9F2}" srcOrd="0" destOrd="0" presId="urn:microsoft.com/office/officeart/2005/8/layout/vList2"/>
    <dgm:cxn modelId="{4099D5A0-797F-4DC3-94AE-E6881B5AB2BF}" srcId="{E15EF754-EABC-4E37-BB2B-E323EC0DB6EA}" destId="{6A09C821-6067-49C3-BC15-D4A02B85C74F}" srcOrd="2" destOrd="0" parTransId="{26C0FFE0-1A01-4F94-9D1A-A19F250E5716}" sibTransId="{74A97AF2-0F90-4793-A5D7-39561EAAC469}"/>
    <dgm:cxn modelId="{7E44A961-5D83-466B-AA33-21C881342D78}" srcId="{13C72E68-E4DF-4268-9FBB-9EF48D8EEAE5}" destId="{5A9CBC35-6764-4B82-8450-9E9170D01954}" srcOrd="0" destOrd="0" parTransId="{ED551EF6-1FFA-4A07-8A8B-38F0B51107BE}" sibTransId="{4EA4BFD2-E323-41F1-A139-47F2646EE919}"/>
    <dgm:cxn modelId="{174C939F-D62A-4952-9CA8-815D141A4D67}" srcId="{E15EF754-EABC-4E37-BB2B-E323EC0DB6EA}" destId="{83742D75-0BC7-4E85-BE72-81369C4A1F4D}" srcOrd="0" destOrd="0" parTransId="{4E679FAB-1D7C-46FB-A56F-B0FF25F30D28}" sibTransId="{025E03A2-D20F-4094-9472-1E70574C8B92}"/>
    <dgm:cxn modelId="{4C7783CF-6947-4C28-A355-A282E3C8A9BF}" type="presOf" srcId="{E15EF754-EABC-4E37-BB2B-E323EC0DB6EA}" destId="{3D1C5515-8893-40C6-82D4-625C6DC42604}" srcOrd="0" destOrd="0" presId="urn:microsoft.com/office/officeart/2005/8/layout/vList2"/>
    <dgm:cxn modelId="{15001057-A377-4CEE-866C-5E8C13ABAD36}" type="presParOf" srcId="{3D1C5515-8893-40C6-82D4-625C6DC42604}" destId="{E1A70200-037F-4623-A8E2-B472D1F7D9F2}" srcOrd="0" destOrd="0" presId="urn:microsoft.com/office/officeart/2005/8/layout/vList2"/>
    <dgm:cxn modelId="{9C3C4081-DFF9-4F0D-B4E0-21EAE25C87C4}" type="presParOf" srcId="{3D1C5515-8893-40C6-82D4-625C6DC42604}" destId="{C06DFDAF-32C3-4825-914A-129947F2940A}" srcOrd="1" destOrd="0" presId="urn:microsoft.com/office/officeart/2005/8/layout/vList2"/>
    <dgm:cxn modelId="{F8226D5D-717E-4280-ABE6-17E13D750CCF}" type="presParOf" srcId="{3D1C5515-8893-40C6-82D4-625C6DC42604}" destId="{82627ABA-FEAB-4219-A1AC-68DEC7A280CD}" srcOrd="2" destOrd="0" presId="urn:microsoft.com/office/officeart/2005/8/layout/vList2"/>
    <dgm:cxn modelId="{6822B3F2-60FC-4C6D-A957-27B2AA94ED74}" type="presParOf" srcId="{3D1C5515-8893-40C6-82D4-625C6DC42604}" destId="{8C56A5E4-40FB-48D2-A22A-A0D0FB7D8E56}" srcOrd="3" destOrd="0" presId="urn:microsoft.com/office/officeart/2005/8/layout/vList2"/>
    <dgm:cxn modelId="{92FB4260-765B-4133-A2DD-1DB7DF1BD23A}" type="presParOf" srcId="{3D1C5515-8893-40C6-82D4-625C6DC42604}" destId="{5DCCBDD7-61F9-42E5-B820-0F7A39ACB4CC}" srcOrd="4" destOrd="0" presId="urn:microsoft.com/office/officeart/2005/8/layout/vList2"/>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39.pn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64.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71.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Marcador de encabezado"/>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s-EC"/>
          </a:p>
        </p:txBody>
      </p:sp>
      <p:sp>
        <p:nvSpPr>
          <p:cNvPr id="3" name="2 Marcador de fecha"/>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7E598C3-0DAE-4C40-BC2A-94B7AAF36461}" type="datetimeFigureOut">
              <a:rPr lang="es-EC" smtClean="0"/>
              <a:pPr/>
              <a:t>08/02/2013</a:t>
            </a:fld>
            <a:endParaRPr lang="es-EC"/>
          </a:p>
        </p:txBody>
      </p:sp>
      <p:sp>
        <p:nvSpPr>
          <p:cNvPr id="4" name="3 Marcador de imagen de diapositiva"/>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s-EC"/>
          </a:p>
        </p:txBody>
      </p:sp>
      <p:sp>
        <p:nvSpPr>
          <p:cNvPr id="5" name="4 Marcador de notas"/>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C"/>
          </a:p>
        </p:txBody>
      </p:sp>
      <p:sp>
        <p:nvSpPr>
          <p:cNvPr id="6" name="5 Marcador de pie de página"/>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s-EC"/>
          </a:p>
        </p:txBody>
      </p:sp>
      <p:sp>
        <p:nvSpPr>
          <p:cNvPr id="7" name="6 Marcador de número de diapositiva"/>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7A24677-BD4F-4046-B0B5-F4BFF1339480}" type="slidenum">
              <a:rPr lang="es-EC" smtClean="0"/>
              <a:pPr/>
              <a:t>‹Nº›</a:t>
            </a:fld>
            <a:endParaRPr lang="es-EC"/>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123.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124.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125.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126.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127.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Rectangle 7"/>
          <p:cNvSpPr>
            <a:spLocks noGrp="1" noChangeArrowheads="1"/>
          </p:cNvSpPr>
          <p:nvPr>
            <p:ph type="sldNum" sz="quarter" idx="5"/>
          </p:nvPr>
        </p:nvSpPr>
        <p:spPr>
          <a:noFill/>
        </p:spPr>
        <p:txBody>
          <a:bodyPr/>
          <a:lstStyle/>
          <a:p>
            <a:fld id="{A706E60D-448C-44B8-B0C9-4CD0CFDA8061}" type="slidenum">
              <a:rPr lang="es-ES"/>
              <a:pPr/>
              <a:t>2</a:t>
            </a:fld>
            <a:endParaRPr lang="es-ES"/>
          </a:p>
        </p:txBody>
      </p:sp>
      <p:sp>
        <p:nvSpPr>
          <p:cNvPr id="111619" name="Rectangle 2"/>
          <p:cNvSpPr>
            <a:spLocks noGrp="1" noRot="1" noChangeAspect="1" noChangeArrowheads="1" noTextEdit="1"/>
          </p:cNvSpPr>
          <p:nvPr>
            <p:ph type="sldImg"/>
          </p:nvPr>
        </p:nvSpPr>
        <p:spPr>
          <a:ln/>
        </p:spPr>
      </p:sp>
      <p:sp>
        <p:nvSpPr>
          <p:cNvPr id="111620" name="Rectangle 3"/>
          <p:cNvSpPr>
            <a:spLocks noGrp="1" noChangeArrowheads="1"/>
          </p:cNvSpPr>
          <p:nvPr>
            <p:ph type="body" idx="1"/>
          </p:nvPr>
        </p:nvSpPr>
        <p:spPr>
          <a:noFill/>
          <a:ln/>
        </p:spPr>
        <p:txBody>
          <a:bodyPr/>
          <a:lstStyle/>
          <a:p>
            <a:pPr eaLnBrk="1" hangingPunct="1"/>
            <a:endParaRPr lang="es-EC"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1 Marcador de imagen de diapositiva"/>
          <p:cNvSpPr>
            <a:spLocks noGrp="1" noRot="1" noChangeAspect="1" noTextEdit="1"/>
          </p:cNvSpPr>
          <p:nvPr>
            <p:ph type="sldImg"/>
          </p:nvPr>
        </p:nvSpPr>
        <p:spPr bwMode="auto">
          <a:noFill/>
          <a:ln>
            <a:solidFill>
              <a:srgbClr val="000000"/>
            </a:solidFill>
            <a:miter lim="800000"/>
            <a:headEnd/>
            <a:tailEnd/>
          </a:ln>
        </p:spPr>
      </p:sp>
      <p:sp>
        <p:nvSpPr>
          <p:cNvPr id="102403" name="2 Marcador de notas"/>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s-EC" smtClean="0"/>
          </a:p>
        </p:txBody>
      </p:sp>
      <p:sp>
        <p:nvSpPr>
          <p:cNvPr id="18436" name="3 Marcador de número de diapositiva"/>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4FBD8030-F1E3-407D-8925-7D8F2A6C4DD2}" type="slidenum">
              <a:rPr lang="es-EC" smtClean="0"/>
              <a:pPr fontAlgn="base">
                <a:spcBef>
                  <a:spcPct val="0"/>
                </a:spcBef>
                <a:spcAft>
                  <a:spcPct val="0"/>
                </a:spcAft>
                <a:defRPr/>
              </a:pPr>
              <a:t>14</a:t>
            </a:fld>
            <a:endParaRPr lang="es-EC"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1 Marcador de imagen de diapositiva"/>
          <p:cNvSpPr>
            <a:spLocks noGrp="1" noRot="1" noChangeAspect="1" noTextEdit="1"/>
          </p:cNvSpPr>
          <p:nvPr>
            <p:ph type="sldImg"/>
          </p:nvPr>
        </p:nvSpPr>
        <p:spPr bwMode="auto">
          <a:noFill/>
          <a:ln>
            <a:solidFill>
              <a:srgbClr val="000000"/>
            </a:solidFill>
            <a:miter lim="800000"/>
            <a:headEnd/>
            <a:tailEnd/>
          </a:ln>
        </p:spPr>
      </p:sp>
      <p:sp>
        <p:nvSpPr>
          <p:cNvPr id="103427" name="2 Marcador de notas"/>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s-EC" smtClean="0"/>
          </a:p>
        </p:txBody>
      </p:sp>
      <p:sp>
        <p:nvSpPr>
          <p:cNvPr id="19460" name="3 Marcador de número de diapositiva"/>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19CCF62C-CC72-42C9-9C0C-C2CC22C110A2}" type="slidenum">
              <a:rPr lang="es-EC" smtClean="0"/>
              <a:pPr fontAlgn="base">
                <a:spcBef>
                  <a:spcPct val="0"/>
                </a:spcBef>
                <a:spcAft>
                  <a:spcPct val="0"/>
                </a:spcAft>
                <a:defRPr/>
              </a:pPr>
              <a:t>15</a:t>
            </a:fld>
            <a:endParaRPr lang="es-EC"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1 Marcador de imagen de diapositiva"/>
          <p:cNvSpPr>
            <a:spLocks noGrp="1" noRot="1" noChangeAspect="1" noTextEdit="1"/>
          </p:cNvSpPr>
          <p:nvPr>
            <p:ph type="sldImg"/>
          </p:nvPr>
        </p:nvSpPr>
        <p:spPr bwMode="auto">
          <a:noFill/>
          <a:ln>
            <a:solidFill>
              <a:srgbClr val="000000"/>
            </a:solidFill>
            <a:miter lim="800000"/>
            <a:headEnd/>
            <a:tailEnd/>
          </a:ln>
        </p:spPr>
      </p:sp>
      <p:sp>
        <p:nvSpPr>
          <p:cNvPr id="104451" name="2 Marcador de notas"/>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s-EC" smtClean="0"/>
          </a:p>
        </p:txBody>
      </p:sp>
      <p:sp>
        <p:nvSpPr>
          <p:cNvPr id="20484" name="3 Marcador de número de diapositiva"/>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0EE46DD7-05EF-4927-A373-E4311F89F82E}" type="slidenum">
              <a:rPr lang="es-EC" smtClean="0"/>
              <a:pPr fontAlgn="base">
                <a:spcBef>
                  <a:spcPct val="0"/>
                </a:spcBef>
                <a:spcAft>
                  <a:spcPct val="0"/>
                </a:spcAft>
                <a:defRPr/>
              </a:pPr>
              <a:t>16</a:t>
            </a:fld>
            <a:endParaRPr lang="es-EC"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1 Marcador de imagen de diapositiva"/>
          <p:cNvSpPr>
            <a:spLocks noGrp="1" noRot="1" noChangeAspect="1" noTextEdit="1"/>
          </p:cNvSpPr>
          <p:nvPr>
            <p:ph type="sldImg"/>
          </p:nvPr>
        </p:nvSpPr>
        <p:spPr bwMode="auto">
          <a:noFill/>
          <a:ln>
            <a:solidFill>
              <a:srgbClr val="000000"/>
            </a:solidFill>
            <a:miter lim="800000"/>
            <a:headEnd/>
            <a:tailEnd/>
          </a:ln>
        </p:spPr>
      </p:sp>
      <p:sp>
        <p:nvSpPr>
          <p:cNvPr id="105475" name="2 Marcador de notas"/>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s-EC" smtClean="0"/>
          </a:p>
        </p:txBody>
      </p:sp>
      <p:sp>
        <p:nvSpPr>
          <p:cNvPr id="21508" name="3 Marcador de número de diapositiva"/>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8FA605B9-A5BF-481C-BA12-F800B29F7932}" type="slidenum">
              <a:rPr lang="es-EC" smtClean="0"/>
              <a:pPr fontAlgn="base">
                <a:spcBef>
                  <a:spcPct val="0"/>
                </a:spcBef>
                <a:spcAft>
                  <a:spcPct val="0"/>
                </a:spcAft>
                <a:defRPr/>
              </a:pPr>
              <a:t>17</a:t>
            </a:fld>
            <a:endParaRPr lang="es-EC"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1 Marcador de imagen de diapositiva"/>
          <p:cNvSpPr>
            <a:spLocks noGrp="1" noRot="1" noChangeAspect="1" noTextEdit="1"/>
          </p:cNvSpPr>
          <p:nvPr>
            <p:ph type="sldImg"/>
          </p:nvPr>
        </p:nvSpPr>
        <p:spPr bwMode="auto">
          <a:noFill/>
          <a:ln>
            <a:solidFill>
              <a:srgbClr val="000000"/>
            </a:solidFill>
            <a:miter lim="800000"/>
            <a:headEnd/>
            <a:tailEnd/>
          </a:ln>
        </p:spPr>
      </p:sp>
      <p:sp>
        <p:nvSpPr>
          <p:cNvPr id="106499" name="2 Marcador de notas"/>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s-EC" smtClean="0"/>
          </a:p>
        </p:txBody>
      </p:sp>
      <p:sp>
        <p:nvSpPr>
          <p:cNvPr id="22532" name="3 Marcador de número de diapositiva"/>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3B7FD4A6-B786-44C1-B894-150600A81962}" type="slidenum">
              <a:rPr lang="es-EC" smtClean="0"/>
              <a:pPr fontAlgn="base">
                <a:spcBef>
                  <a:spcPct val="0"/>
                </a:spcBef>
                <a:spcAft>
                  <a:spcPct val="0"/>
                </a:spcAft>
                <a:defRPr/>
              </a:pPr>
              <a:t>18</a:t>
            </a:fld>
            <a:endParaRPr lang="es-EC"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1 Marcador de imagen de diapositiva"/>
          <p:cNvSpPr>
            <a:spLocks noGrp="1" noRot="1" noChangeAspect="1" noTextEdit="1"/>
          </p:cNvSpPr>
          <p:nvPr>
            <p:ph type="sldImg"/>
          </p:nvPr>
        </p:nvSpPr>
        <p:spPr bwMode="auto">
          <a:noFill/>
          <a:ln>
            <a:solidFill>
              <a:srgbClr val="000000"/>
            </a:solidFill>
            <a:miter lim="800000"/>
            <a:headEnd/>
            <a:tailEnd/>
          </a:ln>
        </p:spPr>
      </p:sp>
      <p:sp>
        <p:nvSpPr>
          <p:cNvPr id="107523" name="2 Marcador de notas"/>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s-EC" smtClean="0"/>
          </a:p>
        </p:txBody>
      </p:sp>
      <p:sp>
        <p:nvSpPr>
          <p:cNvPr id="23556" name="3 Marcador de número de diapositiva"/>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39FAB60B-1E83-4961-B0FD-019C4D1FAF88}" type="slidenum">
              <a:rPr lang="es-EC" smtClean="0"/>
              <a:pPr fontAlgn="base">
                <a:spcBef>
                  <a:spcPct val="0"/>
                </a:spcBef>
                <a:spcAft>
                  <a:spcPct val="0"/>
                </a:spcAft>
                <a:defRPr/>
              </a:pPr>
              <a:t>19</a:t>
            </a:fld>
            <a:endParaRPr lang="es-EC"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1 Marcador de imagen de diapositiva"/>
          <p:cNvSpPr>
            <a:spLocks noGrp="1" noRot="1" noChangeAspect="1" noTextEdit="1"/>
          </p:cNvSpPr>
          <p:nvPr>
            <p:ph type="sldImg"/>
          </p:nvPr>
        </p:nvSpPr>
        <p:spPr bwMode="auto">
          <a:noFill/>
          <a:ln>
            <a:solidFill>
              <a:srgbClr val="000000"/>
            </a:solidFill>
            <a:miter lim="800000"/>
            <a:headEnd/>
            <a:tailEnd/>
          </a:ln>
        </p:spPr>
      </p:sp>
      <p:sp>
        <p:nvSpPr>
          <p:cNvPr id="108547" name="2 Marcador de notas"/>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s-EC" smtClean="0"/>
          </a:p>
        </p:txBody>
      </p:sp>
      <p:sp>
        <p:nvSpPr>
          <p:cNvPr id="24580" name="3 Marcador de número de diapositiva"/>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0231378C-1CF5-474A-A3C7-92ECA42CCD98}" type="slidenum">
              <a:rPr lang="es-EC" smtClean="0"/>
              <a:pPr fontAlgn="base">
                <a:spcBef>
                  <a:spcPct val="0"/>
                </a:spcBef>
                <a:spcAft>
                  <a:spcPct val="0"/>
                </a:spcAft>
                <a:defRPr/>
              </a:pPr>
              <a:t>20</a:t>
            </a:fld>
            <a:endParaRPr lang="es-EC"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1 Marcador de imagen de diapositiva"/>
          <p:cNvSpPr>
            <a:spLocks noGrp="1" noRot="1" noChangeAspect="1" noTextEdit="1"/>
          </p:cNvSpPr>
          <p:nvPr>
            <p:ph type="sldImg"/>
          </p:nvPr>
        </p:nvSpPr>
        <p:spPr bwMode="auto">
          <a:noFill/>
          <a:ln>
            <a:solidFill>
              <a:srgbClr val="000000"/>
            </a:solidFill>
            <a:miter lim="800000"/>
            <a:headEnd/>
            <a:tailEnd/>
          </a:ln>
        </p:spPr>
      </p:sp>
      <p:sp>
        <p:nvSpPr>
          <p:cNvPr id="109571" name="2 Marcador de notas"/>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s-EC" smtClean="0"/>
          </a:p>
        </p:txBody>
      </p:sp>
      <p:sp>
        <p:nvSpPr>
          <p:cNvPr id="25604" name="3 Marcador de número de diapositiva"/>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485D05D2-624B-432F-8011-60A149E9A96E}" type="slidenum">
              <a:rPr lang="es-EC" smtClean="0"/>
              <a:pPr fontAlgn="base">
                <a:spcBef>
                  <a:spcPct val="0"/>
                </a:spcBef>
                <a:spcAft>
                  <a:spcPct val="0"/>
                </a:spcAft>
                <a:defRPr/>
              </a:pPr>
              <a:t>21</a:t>
            </a:fld>
            <a:endParaRPr lang="es-EC" smtClean="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1 Marcador de imagen de diapositiva"/>
          <p:cNvSpPr>
            <a:spLocks noGrp="1" noRot="1" noChangeAspect="1" noTextEdit="1"/>
          </p:cNvSpPr>
          <p:nvPr>
            <p:ph type="sldImg"/>
          </p:nvPr>
        </p:nvSpPr>
        <p:spPr bwMode="auto">
          <a:noFill/>
          <a:ln>
            <a:solidFill>
              <a:srgbClr val="000000"/>
            </a:solidFill>
            <a:miter lim="800000"/>
            <a:headEnd/>
            <a:tailEnd/>
          </a:ln>
        </p:spPr>
      </p:sp>
      <p:sp>
        <p:nvSpPr>
          <p:cNvPr id="110595" name="2 Marcador de notas"/>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s-EC" smtClean="0"/>
          </a:p>
        </p:txBody>
      </p:sp>
      <p:sp>
        <p:nvSpPr>
          <p:cNvPr id="26628" name="3 Marcador de número de diapositiva"/>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D8DAE2E5-C383-4860-BC82-6A12C5A38EF4}" type="slidenum">
              <a:rPr lang="es-EC" smtClean="0"/>
              <a:pPr fontAlgn="base">
                <a:spcBef>
                  <a:spcPct val="0"/>
                </a:spcBef>
                <a:spcAft>
                  <a:spcPct val="0"/>
                </a:spcAft>
                <a:defRPr/>
              </a:pPr>
              <a:t>22</a:t>
            </a:fld>
            <a:endParaRPr lang="es-EC" smtClean="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1 Marcador de imagen de diapositiva"/>
          <p:cNvSpPr>
            <a:spLocks noGrp="1" noRot="1" noChangeAspect="1" noTextEdit="1"/>
          </p:cNvSpPr>
          <p:nvPr>
            <p:ph type="sldImg"/>
          </p:nvPr>
        </p:nvSpPr>
        <p:spPr bwMode="auto">
          <a:noFill/>
          <a:ln>
            <a:solidFill>
              <a:srgbClr val="000000"/>
            </a:solidFill>
            <a:miter lim="800000"/>
            <a:headEnd/>
            <a:tailEnd/>
          </a:ln>
        </p:spPr>
      </p:sp>
      <p:sp>
        <p:nvSpPr>
          <p:cNvPr id="111619" name="2 Marcador de notas"/>
          <p:cNvSpPr>
            <a:spLocks noGrp="1"/>
          </p:cNvSpPr>
          <p:nvPr>
            <p:ph type="body" idx="1"/>
          </p:nvPr>
        </p:nvSpPr>
        <p:spPr bwMode="auto">
          <a:noFill/>
        </p:spPr>
        <p:txBody>
          <a:bodyPr wrap="square" numCol="1" anchor="t" anchorCtr="0" compatLnSpc="1">
            <a:prstTxWarp prst="textNoShape">
              <a:avLst/>
            </a:prstTxWarp>
          </a:bodyPr>
          <a:lstStyle/>
          <a:p>
            <a:endParaRPr lang="es-EC" smtClean="0"/>
          </a:p>
        </p:txBody>
      </p:sp>
      <p:sp>
        <p:nvSpPr>
          <p:cNvPr id="4" name="3 Marcador de número de diapositiva"/>
          <p:cNvSpPr>
            <a:spLocks noGrp="1"/>
          </p:cNvSpPr>
          <p:nvPr>
            <p:ph type="sldNum" sz="quarter" idx="5"/>
          </p:nvPr>
        </p:nvSpPr>
        <p:spPr/>
        <p:txBody>
          <a:bodyPr/>
          <a:lstStyle/>
          <a:p>
            <a:pPr>
              <a:defRPr/>
            </a:pPr>
            <a:fld id="{E75C9FDD-12A4-4D42-AC97-05D33C2F2898}" type="slidenum">
              <a:rPr lang="es-EC" smtClean="0"/>
              <a:pPr>
                <a:defRPr/>
              </a:pPr>
              <a:t>23</a:t>
            </a:fld>
            <a:endParaRPr lang="es-EC"/>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7"/>
          <p:cNvSpPr>
            <a:spLocks noGrp="1" noChangeArrowheads="1"/>
          </p:cNvSpPr>
          <p:nvPr>
            <p:ph type="sldNum" sz="quarter" idx="5"/>
          </p:nvPr>
        </p:nvSpPr>
        <p:spPr>
          <a:noFill/>
        </p:spPr>
        <p:txBody>
          <a:bodyPr/>
          <a:lstStyle/>
          <a:p>
            <a:fld id="{333CFBE7-34A4-4137-9EC4-8D3F491AA16A}" type="slidenum">
              <a:rPr lang="es-ES"/>
              <a:pPr/>
              <a:t>3</a:t>
            </a:fld>
            <a:endParaRPr lang="es-ES"/>
          </a:p>
        </p:txBody>
      </p:sp>
      <p:sp>
        <p:nvSpPr>
          <p:cNvPr id="112643" name="Rectangle 2"/>
          <p:cNvSpPr>
            <a:spLocks noGrp="1" noRot="1" noChangeAspect="1" noChangeArrowheads="1" noTextEdit="1"/>
          </p:cNvSpPr>
          <p:nvPr>
            <p:ph type="sldImg"/>
          </p:nvPr>
        </p:nvSpPr>
        <p:spPr>
          <a:ln/>
        </p:spPr>
      </p:sp>
      <p:sp>
        <p:nvSpPr>
          <p:cNvPr id="112644" name="Rectangle 3"/>
          <p:cNvSpPr>
            <a:spLocks noGrp="1" noChangeArrowheads="1"/>
          </p:cNvSpPr>
          <p:nvPr>
            <p:ph type="body" idx="1"/>
          </p:nvPr>
        </p:nvSpPr>
        <p:spPr>
          <a:noFill/>
          <a:ln/>
        </p:spPr>
        <p:txBody>
          <a:bodyPr/>
          <a:lstStyle/>
          <a:p>
            <a:pPr eaLnBrk="1" hangingPunct="1"/>
            <a:endParaRPr lang="es-EC" smtClean="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1 Marcador de imagen de diapositiva"/>
          <p:cNvSpPr>
            <a:spLocks noGrp="1" noRot="1" noChangeAspect="1" noTextEdit="1"/>
          </p:cNvSpPr>
          <p:nvPr>
            <p:ph type="sldImg"/>
          </p:nvPr>
        </p:nvSpPr>
        <p:spPr bwMode="auto">
          <a:noFill/>
          <a:ln>
            <a:solidFill>
              <a:srgbClr val="000000"/>
            </a:solidFill>
            <a:miter lim="800000"/>
            <a:headEnd/>
            <a:tailEnd/>
          </a:ln>
        </p:spPr>
      </p:sp>
      <p:sp>
        <p:nvSpPr>
          <p:cNvPr id="112643" name="2 Marcador de notas"/>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s-EC" smtClean="0"/>
          </a:p>
        </p:txBody>
      </p:sp>
      <p:sp>
        <p:nvSpPr>
          <p:cNvPr id="27652" name="3 Marcador de número de diapositiva"/>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5C62EC34-C583-41AD-82E8-A420851A9C20}" type="slidenum">
              <a:rPr lang="es-EC" smtClean="0"/>
              <a:pPr fontAlgn="base">
                <a:spcBef>
                  <a:spcPct val="0"/>
                </a:spcBef>
                <a:spcAft>
                  <a:spcPct val="0"/>
                </a:spcAft>
                <a:defRPr/>
              </a:pPr>
              <a:t>27</a:t>
            </a:fld>
            <a:endParaRPr lang="es-EC" smtClean="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1 Marcador de imagen de diapositiva"/>
          <p:cNvSpPr>
            <a:spLocks noGrp="1" noRot="1" noChangeAspect="1" noTextEdit="1"/>
          </p:cNvSpPr>
          <p:nvPr>
            <p:ph type="sldImg"/>
          </p:nvPr>
        </p:nvSpPr>
        <p:spPr bwMode="auto">
          <a:noFill/>
          <a:ln>
            <a:solidFill>
              <a:srgbClr val="000000"/>
            </a:solidFill>
            <a:miter lim="800000"/>
            <a:headEnd/>
            <a:tailEnd/>
          </a:ln>
        </p:spPr>
      </p:sp>
      <p:sp>
        <p:nvSpPr>
          <p:cNvPr id="113667" name="2 Marcador de notas"/>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s-EC" smtClean="0"/>
          </a:p>
        </p:txBody>
      </p:sp>
      <p:sp>
        <p:nvSpPr>
          <p:cNvPr id="28676" name="3 Marcador de número de diapositiva"/>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2FB3AF6B-2865-40D7-B243-6EC63B0187EF}" type="slidenum">
              <a:rPr lang="es-EC" smtClean="0"/>
              <a:pPr fontAlgn="base">
                <a:spcBef>
                  <a:spcPct val="0"/>
                </a:spcBef>
                <a:spcAft>
                  <a:spcPct val="0"/>
                </a:spcAft>
                <a:defRPr/>
              </a:pPr>
              <a:t>28</a:t>
            </a:fld>
            <a:endParaRPr lang="es-EC" smtClean="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1 Marcador de imagen de diapositiva"/>
          <p:cNvSpPr>
            <a:spLocks noGrp="1" noRot="1" noChangeAspect="1" noTextEdit="1"/>
          </p:cNvSpPr>
          <p:nvPr>
            <p:ph type="sldImg"/>
          </p:nvPr>
        </p:nvSpPr>
        <p:spPr bwMode="auto">
          <a:noFill/>
          <a:ln>
            <a:solidFill>
              <a:srgbClr val="000000"/>
            </a:solidFill>
            <a:miter lim="800000"/>
            <a:headEnd/>
            <a:tailEnd/>
          </a:ln>
        </p:spPr>
      </p:sp>
      <p:sp>
        <p:nvSpPr>
          <p:cNvPr id="114691" name="2 Marcador de notas"/>
          <p:cNvSpPr>
            <a:spLocks noGrp="1"/>
          </p:cNvSpPr>
          <p:nvPr>
            <p:ph type="body" idx="1"/>
          </p:nvPr>
        </p:nvSpPr>
        <p:spPr bwMode="auto">
          <a:noFill/>
        </p:spPr>
        <p:txBody>
          <a:bodyPr wrap="square" numCol="1" anchor="t" anchorCtr="0" compatLnSpc="1">
            <a:prstTxWarp prst="textNoShape">
              <a:avLst/>
            </a:prstTxWarp>
          </a:bodyPr>
          <a:lstStyle/>
          <a:p>
            <a:endParaRPr lang="es-EC" smtClean="0"/>
          </a:p>
        </p:txBody>
      </p:sp>
      <p:sp>
        <p:nvSpPr>
          <p:cNvPr id="4" name="3 Marcador de número de diapositiva"/>
          <p:cNvSpPr>
            <a:spLocks noGrp="1"/>
          </p:cNvSpPr>
          <p:nvPr>
            <p:ph type="sldNum" sz="quarter" idx="5"/>
          </p:nvPr>
        </p:nvSpPr>
        <p:spPr/>
        <p:txBody>
          <a:bodyPr/>
          <a:lstStyle/>
          <a:p>
            <a:pPr>
              <a:defRPr/>
            </a:pPr>
            <a:fld id="{CD871359-1DFC-47B6-AFCE-E7A448BA080A}" type="slidenum">
              <a:rPr lang="es-EC" smtClean="0"/>
              <a:pPr>
                <a:defRPr/>
              </a:pPr>
              <a:t>29</a:t>
            </a:fld>
            <a:endParaRPr lang="es-EC"/>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1 Marcador de imagen de diapositiva"/>
          <p:cNvSpPr>
            <a:spLocks noGrp="1" noRot="1" noChangeAspect="1" noTextEdit="1"/>
          </p:cNvSpPr>
          <p:nvPr>
            <p:ph type="sldImg"/>
          </p:nvPr>
        </p:nvSpPr>
        <p:spPr bwMode="auto">
          <a:noFill/>
          <a:ln>
            <a:solidFill>
              <a:srgbClr val="000000"/>
            </a:solidFill>
            <a:miter lim="800000"/>
            <a:headEnd/>
            <a:tailEnd/>
          </a:ln>
        </p:spPr>
      </p:sp>
      <p:sp>
        <p:nvSpPr>
          <p:cNvPr id="115715" name="2 Marcador de notas"/>
          <p:cNvSpPr>
            <a:spLocks noGrp="1"/>
          </p:cNvSpPr>
          <p:nvPr>
            <p:ph type="body" idx="1"/>
          </p:nvPr>
        </p:nvSpPr>
        <p:spPr bwMode="auto">
          <a:noFill/>
        </p:spPr>
        <p:txBody>
          <a:bodyPr wrap="square" numCol="1" anchor="t" anchorCtr="0" compatLnSpc="1">
            <a:prstTxWarp prst="textNoShape">
              <a:avLst/>
            </a:prstTxWarp>
          </a:bodyPr>
          <a:lstStyle/>
          <a:p>
            <a:endParaRPr lang="es-EC" smtClean="0"/>
          </a:p>
        </p:txBody>
      </p:sp>
      <p:sp>
        <p:nvSpPr>
          <p:cNvPr id="4" name="3 Marcador de número de diapositiva"/>
          <p:cNvSpPr>
            <a:spLocks noGrp="1"/>
          </p:cNvSpPr>
          <p:nvPr>
            <p:ph type="sldNum" sz="quarter" idx="5"/>
          </p:nvPr>
        </p:nvSpPr>
        <p:spPr/>
        <p:txBody>
          <a:bodyPr/>
          <a:lstStyle/>
          <a:p>
            <a:pPr>
              <a:defRPr/>
            </a:pPr>
            <a:fld id="{14179A80-DD60-4043-ABBA-91F874E36B9A}" type="slidenum">
              <a:rPr lang="es-EC" smtClean="0"/>
              <a:pPr>
                <a:defRPr/>
              </a:pPr>
              <a:t>32</a:t>
            </a:fld>
            <a:endParaRPr lang="es-EC"/>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8" name="1 Marcador de imagen de diapositiva"/>
          <p:cNvSpPr>
            <a:spLocks noGrp="1" noRot="1" noChangeAspect="1" noTextEdit="1"/>
          </p:cNvSpPr>
          <p:nvPr>
            <p:ph type="sldImg"/>
          </p:nvPr>
        </p:nvSpPr>
        <p:spPr bwMode="auto">
          <a:noFill/>
          <a:ln>
            <a:solidFill>
              <a:srgbClr val="000000"/>
            </a:solidFill>
            <a:miter lim="800000"/>
            <a:headEnd/>
            <a:tailEnd/>
          </a:ln>
        </p:spPr>
      </p:sp>
      <p:sp>
        <p:nvSpPr>
          <p:cNvPr id="116739" name="2 Marcador de notas"/>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s-EC" smtClean="0"/>
          </a:p>
        </p:txBody>
      </p:sp>
      <p:sp>
        <p:nvSpPr>
          <p:cNvPr id="29700" name="3 Marcador de número de diapositiva"/>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1C412358-C4FF-4C55-B7BE-904000E9D480}" type="slidenum">
              <a:rPr lang="es-EC" smtClean="0"/>
              <a:pPr fontAlgn="base">
                <a:spcBef>
                  <a:spcPct val="0"/>
                </a:spcBef>
                <a:spcAft>
                  <a:spcPct val="0"/>
                </a:spcAft>
                <a:defRPr/>
              </a:pPr>
              <a:t>33</a:t>
            </a:fld>
            <a:endParaRPr lang="es-EC" smtClean="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2" name="1 Marcador de imagen de diapositiva"/>
          <p:cNvSpPr>
            <a:spLocks noGrp="1" noRot="1" noChangeAspect="1" noTextEdit="1"/>
          </p:cNvSpPr>
          <p:nvPr>
            <p:ph type="sldImg"/>
          </p:nvPr>
        </p:nvSpPr>
        <p:spPr bwMode="auto">
          <a:noFill/>
          <a:ln>
            <a:solidFill>
              <a:srgbClr val="000000"/>
            </a:solidFill>
            <a:miter lim="800000"/>
            <a:headEnd/>
            <a:tailEnd/>
          </a:ln>
        </p:spPr>
      </p:sp>
      <p:sp>
        <p:nvSpPr>
          <p:cNvPr id="117763" name="2 Marcador de notas"/>
          <p:cNvSpPr>
            <a:spLocks noGrp="1"/>
          </p:cNvSpPr>
          <p:nvPr>
            <p:ph type="body" idx="1"/>
          </p:nvPr>
        </p:nvSpPr>
        <p:spPr bwMode="auto">
          <a:noFill/>
        </p:spPr>
        <p:txBody>
          <a:bodyPr wrap="square" numCol="1" anchor="t" anchorCtr="0" compatLnSpc="1">
            <a:prstTxWarp prst="textNoShape">
              <a:avLst/>
            </a:prstTxWarp>
          </a:bodyPr>
          <a:lstStyle/>
          <a:p>
            <a:endParaRPr lang="es-EC" smtClean="0"/>
          </a:p>
        </p:txBody>
      </p:sp>
      <p:sp>
        <p:nvSpPr>
          <p:cNvPr id="4" name="3 Marcador de número de diapositiva"/>
          <p:cNvSpPr>
            <a:spLocks noGrp="1"/>
          </p:cNvSpPr>
          <p:nvPr>
            <p:ph type="sldNum" sz="quarter" idx="5"/>
          </p:nvPr>
        </p:nvSpPr>
        <p:spPr/>
        <p:txBody>
          <a:bodyPr/>
          <a:lstStyle/>
          <a:p>
            <a:pPr>
              <a:defRPr/>
            </a:pPr>
            <a:fld id="{DCDB30C2-B52C-4408-9E2B-85EC1A28D4BC}" type="slidenum">
              <a:rPr lang="es-ES" smtClean="0"/>
              <a:pPr>
                <a:defRPr/>
              </a:pPr>
              <a:t>34</a:t>
            </a:fld>
            <a:endParaRPr lang="es-E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1 Marcador de imagen de diapositiva"/>
          <p:cNvSpPr>
            <a:spLocks noGrp="1" noRot="1" noChangeAspect="1" noTextEdit="1"/>
          </p:cNvSpPr>
          <p:nvPr>
            <p:ph type="sldImg"/>
          </p:nvPr>
        </p:nvSpPr>
        <p:spPr bwMode="auto">
          <a:noFill/>
          <a:ln>
            <a:solidFill>
              <a:srgbClr val="000000"/>
            </a:solidFill>
            <a:miter lim="800000"/>
            <a:headEnd/>
            <a:tailEnd/>
          </a:ln>
        </p:spPr>
      </p:sp>
      <p:sp>
        <p:nvSpPr>
          <p:cNvPr id="118787" name="2 Marcador de notas"/>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s-EC" smtClean="0"/>
          </a:p>
        </p:txBody>
      </p:sp>
      <p:sp>
        <p:nvSpPr>
          <p:cNvPr id="29700" name="3 Marcador de número de diapositiva"/>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9A072917-D232-4D76-A0B4-EBB6FCF93A5E}" type="slidenum">
              <a:rPr lang="es-EC" smtClean="0"/>
              <a:pPr fontAlgn="base">
                <a:spcBef>
                  <a:spcPct val="0"/>
                </a:spcBef>
                <a:spcAft>
                  <a:spcPct val="0"/>
                </a:spcAft>
                <a:defRPr/>
              </a:pPr>
              <a:t>35</a:t>
            </a:fld>
            <a:endParaRPr lang="es-EC" smtClean="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10" name="1 Marcador de imagen de diapositiva"/>
          <p:cNvSpPr>
            <a:spLocks noGrp="1" noRot="1" noChangeAspect="1" noTextEdit="1"/>
          </p:cNvSpPr>
          <p:nvPr>
            <p:ph type="sldImg"/>
          </p:nvPr>
        </p:nvSpPr>
        <p:spPr bwMode="auto">
          <a:noFill/>
          <a:ln>
            <a:solidFill>
              <a:srgbClr val="000000"/>
            </a:solidFill>
            <a:miter lim="800000"/>
            <a:headEnd/>
            <a:tailEnd/>
          </a:ln>
        </p:spPr>
      </p:sp>
      <p:sp>
        <p:nvSpPr>
          <p:cNvPr id="119811" name="2 Marcador de notas"/>
          <p:cNvSpPr>
            <a:spLocks noGrp="1"/>
          </p:cNvSpPr>
          <p:nvPr>
            <p:ph type="body" idx="1"/>
          </p:nvPr>
        </p:nvSpPr>
        <p:spPr bwMode="auto">
          <a:noFill/>
        </p:spPr>
        <p:txBody>
          <a:bodyPr wrap="square" numCol="1" anchor="t" anchorCtr="0" compatLnSpc="1">
            <a:prstTxWarp prst="textNoShape">
              <a:avLst/>
            </a:prstTxWarp>
          </a:bodyPr>
          <a:lstStyle/>
          <a:p>
            <a:endParaRPr lang="es-EC" smtClean="0"/>
          </a:p>
        </p:txBody>
      </p:sp>
      <p:sp>
        <p:nvSpPr>
          <p:cNvPr id="4" name="3 Marcador de número de diapositiva"/>
          <p:cNvSpPr>
            <a:spLocks noGrp="1"/>
          </p:cNvSpPr>
          <p:nvPr>
            <p:ph type="sldNum" sz="quarter" idx="5"/>
          </p:nvPr>
        </p:nvSpPr>
        <p:spPr/>
        <p:txBody>
          <a:bodyPr/>
          <a:lstStyle/>
          <a:p>
            <a:pPr>
              <a:defRPr/>
            </a:pPr>
            <a:fld id="{1CD8A231-B530-468F-BB43-EB7DA4384D3B}" type="slidenum">
              <a:rPr lang="es-EC" smtClean="0"/>
              <a:pPr>
                <a:defRPr/>
              </a:pPr>
              <a:t>36</a:t>
            </a:fld>
            <a:endParaRPr lang="es-EC"/>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4" name="1 Marcador de imagen de diapositiva"/>
          <p:cNvSpPr>
            <a:spLocks noGrp="1" noRot="1" noChangeAspect="1" noTextEdit="1"/>
          </p:cNvSpPr>
          <p:nvPr>
            <p:ph type="sldImg"/>
          </p:nvPr>
        </p:nvSpPr>
        <p:spPr bwMode="auto">
          <a:noFill/>
          <a:ln>
            <a:solidFill>
              <a:srgbClr val="000000"/>
            </a:solidFill>
            <a:miter lim="800000"/>
            <a:headEnd/>
            <a:tailEnd/>
          </a:ln>
        </p:spPr>
      </p:sp>
      <p:sp>
        <p:nvSpPr>
          <p:cNvPr id="120835" name="2 Marcador de notas"/>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s-EC" smtClean="0"/>
          </a:p>
        </p:txBody>
      </p:sp>
      <p:sp>
        <p:nvSpPr>
          <p:cNvPr id="29700" name="3 Marcador de número de diapositiva"/>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421C0A4E-5D42-4A21-A9B9-21F1FA686957}" type="slidenum">
              <a:rPr lang="es-EC" smtClean="0"/>
              <a:pPr fontAlgn="base">
                <a:spcBef>
                  <a:spcPct val="0"/>
                </a:spcBef>
                <a:spcAft>
                  <a:spcPct val="0"/>
                </a:spcAft>
                <a:defRPr/>
              </a:pPr>
              <a:t>37</a:t>
            </a:fld>
            <a:endParaRPr lang="es-EC" smtClean="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1 Marcador de imagen de diapositiva"/>
          <p:cNvSpPr>
            <a:spLocks noGrp="1" noRot="1" noChangeAspect="1" noTextEdit="1"/>
          </p:cNvSpPr>
          <p:nvPr>
            <p:ph type="sldImg"/>
          </p:nvPr>
        </p:nvSpPr>
        <p:spPr bwMode="auto">
          <a:noFill/>
          <a:ln>
            <a:solidFill>
              <a:srgbClr val="000000"/>
            </a:solidFill>
            <a:miter lim="800000"/>
            <a:headEnd/>
            <a:tailEnd/>
          </a:ln>
        </p:spPr>
      </p:sp>
      <p:sp>
        <p:nvSpPr>
          <p:cNvPr id="121859" name="2 Marcador de notas"/>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s-EC" smtClean="0"/>
          </a:p>
        </p:txBody>
      </p:sp>
      <p:sp>
        <p:nvSpPr>
          <p:cNvPr id="29700" name="3 Marcador de número de diapositiva"/>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553A1DC0-F7A0-4714-A626-E4387183E4FB}" type="slidenum">
              <a:rPr lang="es-EC" smtClean="0"/>
              <a:pPr fontAlgn="base">
                <a:spcBef>
                  <a:spcPct val="0"/>
                </a:spcBef>
                <a:spcAft>
                  <a:spcPct val="0"/>
                </a:spcAft>
                <a:defRPr/>
              </a:pPr>
              <a:t>38</a:t>
            </a:fld>
            <a:endParaRPr lang="es-EC"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Rectangle 7"/>
          <p:cNvSpPr>
            <a:spLocks noGrp="1" noChangeArrowheads="1"/>
          </p:cNvSpPr>
          <p:nvPr>
            <p:ph type="sldNum" sz="quarter" idx="5"/>
          </p:nvPr>
        </p:nvSpPr>
        <p:spPr>
          <a:noFill/>
        </p:spPr>
        <p:txBody>
          <a:bodyPr/>
          <a:lstStyle/>
          <a:p>
            <a:fld id="{46F38FE4-E8F2-456B-ABF8-435119269196}" type="slidenum">
              <a:rPr lang="es-ES"/>
              <a:pPr/>
              <a:t>5</a:t>
            </a:fld>
            <a:endParaRPr lang="es-ES"/>
          </a:p>
        </p:txBody>
      </p:sp>
      <p:sp>
        <p:nvSpPr>
          <p:cNvPr id="96259" name="Rectangle 2"/>
          <p:cNvSpPr>
            <a:spLocks noGrp="1" noRot="1" noChangeAspect="1" noChangeArrowheads="1" noTextEdit="1"/>
          </p:cNvSpPr>
          <p:nvPr>
            <p:ph type="sldImg"/>
          </p:nvPr>
        </p:nvSpPr>
        <p:spPr>
          <a:ln/>
        </p:spPr>
      </p:sp>
      <p:sp>
        <p:nvSpPr>
          <p:cNvPr id="96260" name="Rectangle 3"/>
          <p:cNvSpPr>
            <a:spLocks noGrp="1" noChangeArrowheads="1"/>
          </p:cNvSpPr>
          <p:nvPr>
            <p:ph type="body" idx="1"/>
          </p:nvPr>
        </p:nvSpPr>
        <p:spPr>
          <a:noFill/>
          <a:ln/>
        </p:spPr>
        <p:txBody>
          <a:bodyPr/>
          <a:lstStyle/>
          <a:p>
            <a:pPr eaLnBrk="1" hangingPunct="1"/>
            <a:endParaRPr lang="es-EC" smtClean="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1 Marcador de imagen de diapositiva"/>
          <p:cNvSpPr>
            <a:spLocks noGrp="1" noRot="1" noChangeAspect="1" noTextEdit="1"/>
          </p:cNvSpPr>
          <p:nvPr>
            <p:ph type="sldImg"/>
          </p:nvPr>
        </p:nvSpPr>
        <p:spPr bwMode="auto">
          <a:noFill/>
          <a:ln>
            <a:solidFill>
              <a:srgbClr val="000000"/>
            </a:solidFill>
            <a:miter lim="800000"/>
            <a:headEnd/>
            <a:tailEnd/>
          </a:ln>
        </p:spPr>
      </p:sp>
      <p:sp>
        <p:nvSpPr>
          <p:cNvPr id="122883" name="2 Marcador de notas"/>
          <p:cNvSpPr>
            <a:spLocks noGrp="1"/>
          </p:cNvSpPr>
          <p:nvPr>
            <p:ph type="body" idx="1"/>
          </p:nvPr>
        </p:nvSpPr>
        <p:spPr bwMode="auto">
          <a:noFill/>
        </p:spPr>
        <p:txBody>
          <a:bodyPr wrap="square" numCol="1" anchor="t" anchorCtr="0" compatLnSpc="1">
            <a:prstTxWarp prst="textNoShape">
              <a:avLst/>
            </a:prstTxWarp>
          </a:bodyPr>
          <a:lstStyle/>
          <a:p>
            <a:endParaRPr lang="es-EC" smtClean="0"/>
          </a:p>
        </p:txBody>
      </p:sp>
      <p:sp>
        <p:nvSpPr>
          <p:cNvPr id="451588" name="3 Marcador de número de diapositiva"/>
          <p:cNvSpPr>
            <a:spLocks noGrp="1"/>
          </p:cNvSpPr>
          <p:nvPr>
            <p:ph type="sldNum" sz="quarter" idx="5"/>
          </p:nvPr>
        </p:nvSpPr>
        <p:spPr/>
        <p:txBody>
          <a:bodyPr/>
          <a:lstStyle/>
          <a:p>
            <a:pPr>
              <a:defRPr/>
            </a:pPr>
            <a:fld id="{0078164A-A0B6-4505-9D6B-912E0608F2AC}" type="slidenum">
              <a:rPr lang="es-ES" smtClean="0"/>
              <a:pPr>
                <a:defRPr/>
              </a:pPr>
              <a:t>39</a:t>
            </a:fld>
            <a:endParaRPr lang="es-ES" smtClean="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1 Marcador de imagen de diapositiva"/>
          <p:cNvSpPr>
            <a:spLocks noGrp="1" noRot="1" noChangeAspect="1" noTextEdit="1"/>
          </p:cNvSpPr>
          <p:nvPr>
            <p:ph type="sldImg"/>
          </p:nvPr>
        </p:nvSpPr>
        <p:spPr bwMode="auto">
          <a:noFill/>
          <a:ln>
            <a:solidFill>
              <a:srgbClr val="000000"/>
            </a:solidFill>
            <a:miter lim="800000"/>
            <a:headEnd/>
            <a:tailEnd/>
          </a:ln>
        </p:spPr>
      </p:sp>
      <p:sp>
        <p:nvSpPr>
          <p:cNvPr id="123907" name="2 Marcador de notas"/>
          <p:cNvSpPr>
            <a:spLocks noGrp="1"/>
          </p:cNvSpPr>
          <p:nvPr>
            <p:ph type="body" idx="1"/>
          </p:nvPr>
        </p:nvSpPr>
        <p:spPr bwMode="auto">
          <a:noFill/>
        </p:spPr>
        <p:txBody>
          <a:bodyPr wrap="square" numCol="1" anchor="t" anchorCtr="0" compatLnSpc="1">
            <a:prstTxWarp prst="textNoShape">
              <a:avLst/>
            </a:prstTxWarp>
          </a:bodyPr>
          <a:lstStyle/>
          <a:p>
            <a:endParaRPr lang="es-EC" smtClean="0"/>
          </a:p>
        </p:txBody>
      </p:sp>
      <p:sp>
        <p:nvSpPr>
          <p:cNvPr id="4" name="3 Marcador de número de diapositiva"/>
          <p:cNvSpPr>
            <a:spLocks noGrp="1"/>
          </p:cNvSpPr>
          <p:nvPr>
            <p:ph type="sldNum" sz="quarter" idx="5"/>
          </p:nvPr>
        </p:nvSpPr>
        <p:spPr/>
        <p:txBody>
          <a:bodyPr/>
          <a:lstStyle/>
          <a:p>
            <a:pPr>
              <a:defRPr/>
            </a:pPr>
            <a:fld id="{58812E13-1E01-4190-9310-2A6924E49903}" type="slidenum">
              <a:rPr lang="es-EC" smtClean="0"/>
              <a:pPr>
                <a:defRPr/>
              </a:pPr>
              <a:t>40</a:t>
            </a:fld>
            <a:endParaRPr lang="es-EC"/>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30" name="1 Marcador de imagen de diapositiva"/>
          <p:cNvSpPr>
            <a:spLocks noGrp="1" noRot="1" noChangeAspect="1" noTextEdit="1"/>
          </p:cNvSpPr>
          <p:nvPr>
            <p:ph type="sldImg"/>
          </p:nvPr>
        </p:nvSpPr>
        <p:spPr bwMode="auto">
          <a:noFill/>
          <a:ln>
            <a:solidFill>
              <a:srgbClr val="000000"/>
            </a:solidFill>
            <a:miter lim="800000"/>
            <a:headEnd/>
            <a:tailEnd/>
          </a:ln>
        </p:spPr>
      </p:sp>
      <p:sp>
        <p:nvSpPr>
          <p:cNvPr id="124931" name="2 Marcador de notas"/>
          <p:cNvSpPr>
            <a:spLocks noGrp="1"/>
          </p:cNvSpPr>
          <p:nvPr>
            <p:ph type="body" idx="1"/>
          </p:nvPr>
        </p:nvSpPr>
        <p:spPr bwMode="auto">
          <a:noFill/>
        </p:spPr>
        <p:txBody>
          <a:bodyPr wrap="square" numCol="1" anchor="t" anchorCtr="0" compatLnSpc="1">
            <a:prstTxWarp prst="textNoShape">
              <a:avLst/>
            </a:prstTxWarp>
          </a:bodyPr>
          <a:lstStyle/>
          <a:p>
            <a:endParaRPr lang="es-EC" smtClean="0"/>
          </a:p>
        </p:txBody>
      </p:sp>
      <p:sp>
        <p:nvSpPr>
          <p:cNvPr id="453636" name="3 Marcador de número de diapositiva"/>
          <p:cNvSpPr>
            <a:spLocks noGrp="1"/>
          </p:cNvSpPr>
          <p:nvPr>
            <p:ph type="sldNum" sz="quarter" idx="5"/>
          </p:nvPr>
        </p:nvSpPr>
        <p:spPr/>
        <p:txBody>
          <a:bodyPr/>
          <a:lstStyle/>
          <a:p>
            <a:pPr>
              <a:defRPr/>
            </a:pPr>
            <a:fld id="{55367C73-6A26-45B3-9018-1779895237A9}" type="slidenum">
              <a:rPr lang="es-ES" smtClean="0"/>
              <a:pPr>
                <a:defRPr/>
              </a:pPr>
              <a:t>41</a:t>
            </a:fld>
            <a:endParaRPr lang="es-ES" smtClean="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4" name="1 Marcador de imagen de diapositiva"/>
          <p:cNvSpPr>
            <a:spLocks noGrp="1" noRot="1" noChangeAspect="1" noTextEdit="1"/>
          </p:cNvSpPr>
          <p:nvPr>
            <p:ph type="sldImg"/>
          </p:nvPr>
        </p:nvSpPr>
        <p:spPr bwMode="auto">
          <a:noFill/>
          <a:ln>
            <a:solidFill>
              <a:srgbClr val="000000"/>
            </a:solidFill>
            <a:miter lim="800000"/>
            <a:headEnd/>
            <a:tailEnd/>
          </a:ln>
        </p:spPr>
      </p:sp>
      <p:sp>
        <p:nvSpPr>
          <p:cNvPr id="125955" name="2 Marcador de notas"/>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s-EC" smtClean="0"/>
          </a:p>
        </p:txBody>
      </p:sp>
      <p:sp>
        <p:nvSpPr>
          <p:cNvPr id="29700" name="3 Marcador de número de diapositiva"/>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2BBDAA9A-9E23-4B9E-A746-8671D7AFD438}" type="slidenum">
              <a:rPr lang="es-EC" smtClean="0"/>
              <a:pPr fontAlgn="base">
                <a:spcBef>
                  <a:spcPct val="0"/>
                </a:spcBef>
                <a:spcAft>
                  <a:spcPct val="0"/>
                </a:spcAft>
                <a:defRPr/>
              </a:pPr>
              <a:t>42</a:t>
            </a:fld>
            <a:endParaRPr lang="es-EC" smtClean="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8" name="1 Marcador de imagen de diapositiva"/>
          <p:cNvSpPr>
            <a:spLocks noGrp="1" noRot="1" noChangeAspect="1" noTextEdit="1"/>
          </p:cNvSpPr>
          <p:nvPr>
            <p:ph type="sldImg"/>
          </p:nvPr>
        </p:nvSpPr>
        <p:spPr bwMode="auto">
          <a:noFill/>
          <a:ln>
            <a:solidFill>
              <a:srgbClr val="000000"/>
            </a:solidFill>
            <a:miter lim="800000"/>
            <a:headEnd/>
            <a:tailEnd/>
          </a:ln>
        </p:spPr>
      </p:sp>
      <p:sp>
        <p:nvSpPr>
          <p:cNvPr id="126979" name="2 Marcador de notas"/>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s-EC" smtClean="0"/>
          </a:p>
        </p:txBody>
      </p:sp>
      <p:sp>
        <p:nvSpPr>
          <p:cNvPr id="29700" name="3 Marcador de número de diapositiva"/>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FDE3C494-2958-434B-99E2-F8767676FB3C}" type="slidenum">
              <a:rPr lang="es-EC" smtClean="0"/>
              <a:pPr fontAlgn="base">
                <a:spcBef>
                  <a:spcPct val="0"/>
                </a:spcBef>
                <a:spcAft>
                  <a:spcPct val="0"/>
                </a:spcAft>
                <a:defRPr/>
              </a:pPr>
              <a:t>43</a:t>
            </a:fld>
            <a:endParaRPr lang="es-EC" smtClean="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2" name="1 Marcador de imagen de diapositiva"/>
          <p:cNvSpPr>
            <a:spLocks noGrp="1" noRot="1" noChangeAspect="1" noTextEdit="1"/>
          </p:cNvSpPr>
          <p:nvPr>
            <p:ph type="sldImg"/>
          </p:nvPr>
        </p:nvSpPr>
        <p:spPr bwMode="auto">
          <a:noFill/>
          <a:ln>
            <a:solidFill>
              <a:srgbClr val="000000"/>
            </a:solidFill>
            <a:miter lim="800000"/>
            <a:headEnd/>
            <a:tailEnd/>
          </a:ln>
        </p:spPr>
      </p:sp>
      <p:sp>
        <p:nvSpPr>
          <p:cNvPr id="128003" name="2 Marcador de notas"/>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s-EC" smtClean="0"/>
          </a:p>
        </p:txBody>
      </p:sp>
      <p:sp>
        <p:nvSpPr>
          <p:cNvPr id="29700" name="3 Marcador de número de diapositiva"/>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99F486B4-1D89-4F9A-8A45-6E1FC57A0655}" type="slidenum">
              <a:rPr lang="es-EC" smtClean="0"/>
              <a:pPr fontAlgn="base">
                <a:spcBef>
                  <a:spcPct val="0"/>
                </a:spcBef>
                <a:spcAft>
                  <a:spcPct val="0"/>
                </a:spcAft>
                <a:defRPr/>
              </a:pPr>
              <a:t>44</a:t>
            </a:fld>
            <a:endParaRPr lang="es-EC" smtClean="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6" name="1 Marcador de imagen de diapositiva"/>
          <p:cNvSpPr>
            <a:spLocks noGrp="1" noRot="1" noChangeAspect="1" noTextEdit="1"/>
          </p:cNvSpPr>
          <p:nvPr>
            <p:ph type="sldImg"/>
          </p:nvPr>
        </p:nvSpPr>
        <p:spPr bwMode="auto">
          <a:noFill/>
          <a:ln>
            <a:solidFill>
              <a:srgbClr val="000000"/>
            </a:solidFill>
            <a:miter lim="800000"/>
            <a:headEnd/>
            <a:tailEnd/>
          </a:ln>
        </p:spPr>
      </p:sp>
      <p:sp>
        <p:nvSpPr>
          <p:cNvPr id="129027" name="2 Marcador de notas"/>
          <p:cNvSpPr>
            <a:spLocks noGrp="1"/>
          </p:cNvSpPr>
          <p:nvPr>
            <p:ph type="body" idx="1"/>
          </p:nvPr>
        </p:nvSpPr>
        <p:spPr bwMode="auto">
          <a:noFill/>
        </p:spPr>
        <p:txBody>
          <a:bodyPr wrap="square" numCol="1" anchor="t" anchorCtr="0" compatLnSpc="1">
            <a:prstTxWarp prst="textNoShape">
              <a:avLst/>
            </a:prstTxWarp>
          </a:bodyPr>
          <a:lstStyle/>
          <a:p>
            <a:endParaRPr lang="es-EC" smtClean="0"/>
          </a:p>
        </p:txBody>
      </p:sp>
      <p:sp>
        <p:nvSpPr>
          <p:cNvPr id="4" name="3 Marcador de número de diapositiva"/>
          <p:cNvSpPr>
            <a:spLocks noGrp="1"/>
          </p:cNvSpPr>
          <p:nvPr>
            <p:ph type="sldNum" sz="quarter" idx="5"/>
          </p:nvPr>
        </p:nvSpPr>
        <p:spPr/>
        <p:txBody>
          <a:bodyPr/>
          <a:lstStyle/>
          <a:p>
            <a:pPr>
              <a:defRPr/>
            </a:pPr>
            <a:fld id="{31143BA8-1378-4A7F-8DDF-1ABC9A51BEA7}" type="slidenum">
              <a:rPr lang="es-EC" smtClean="0"/>
              <a:pPr>
                <a:defRPr/>
              </a:pPr>
              <a:t>46</a:t>
            </a:fld>
            <a:endParaRPr lang="es-EC"/>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50" name="1 Marcador de imagen de diapositiva"/>
          <p:cNvSpPr>
            <a:spLocks noGrp="1" noRot="1" noChangeAspect="1" noTextEdit="1"/>
          </p:cNvSpPr>
          <p:nvPr>
            <p:ph type="sldImg"/>
          </p:nvPr>
        </p:nvSpPr>
        <p:spPr bwMode="auto">
          <a:noFill/>
          <a:ln>
            <a:solidFill>
              <a:srgbClr val="000000"/>
            </a:solidFill>
            <a:miter lim="800000"/>
            <a:headEnd/>
            <a:tailEnd/>
          </a:ln>
        </p:spPr>
      </p:sp>
      <p:sp>
        <p:nvSpPr>
          <p:cNvPr id="130051" name="2 Marcador de notas"/>
          <p:cNvSpPr>
            <a:spLocks noGrp="1"/>
          </p:cNvSpPr>
          <p:nvPr>
            <p:ph type="body" idx="1"/>
          </p:nvPr>
        </p:nvSpPr>
        <p:spPr bwMode="auto">
          <a:noFill/>
        </p:spPr>
        <p:txBody>
          <a:bodyPr wrap="square" numCol="1" anchor="t" anchorCtr="0" compatLnSpc="1">
            <a:prstTxWarp prst="textNoShape">
              <a:avLst/>
            </a:prstTxWarp>
          </a:bodyPr>
          <a:lstStyle/>
          <a:p>
            <a:endParaRPr lang="es-EC" smtClean="0"/>
          </a:p>
        </p:txBody>
      </p:sp>
      <p:sp>
        <p:nvSpPr>
          <p:cNvPr id="4" name="3 Marcador de número de diapositiva"/>
          <p:cNvSpPr>
            <a:spLocks noGrp="1"/>
          </p:cNvSpPr>
          <p:nvPr>
            <p:ph type="sldNum" sz="quarter" idx="5"/>
          </p:nvPr>
        </p:nvSpPr>
        <p:spPr/>
        <p:txBody>
          <a:bodyPr/>
          <a:lstStyle/>
          <a:p>
            <a:pPr>
              <a:defRPr/>
            </a:pPr>
            <a:fld id="{F04F14E2-29FF-4553-9134-552768E20C26}" type="slidenum">
              <a:rPr lang="es-ES" smtClean="0"/>
              <a:pPr>
                <a:defRPr/>
              </a:pPr>
              <a:t>47</a:t>
            </a:fld>
            <a:endParaRPr lang="es-E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7"/>
          <p:cNvSpPr>
            <a:spLocks noGrp="1" noChangeArrowheads="1"/>
          </p:cNvSpPr>
          <p:nvPr>
            <p:ph type="sldNum" sz="quarter" idx="5"/>
          </p:nvPr>
        </p:nvSpPr>
        <p:spPr>
          <a:noFill/>
        </p:spPr>
        <p:txBody>
          <a:bodyPr/>
          <a:lstStyle/>
          <a:p>
            <a:fld id="{92927705-3E5B-4E2D-A3C0-C09814EF6B7A}" type="slidenum">
              <a:rPr lang="es-PR" smtClean="0"/>
              <a:pPr/>
              <a:t>49</a:t>
            </a:fld>
            <a:endParaRPr lang="es-PR" smtClean="0"/>
          </a:p>
        </p:txBody>
      </p:sp>
      <p:sp>
        <p:nvSpPr>
          <p:cNvPr id="55299" name="Rectangle 2"/>
          <p:cNvSpPr>
            <a:spLocks noGrp="1" noRot="1" noChangeAspect="1" noChangeArrowheads="1" noTextEdit="1"/>
          </p:cNvSpPr>
          <p:nvPr>
            <p:ph type="sldImg"/>
          </p:nvPr>
        </p:nvSpPr>
        <p:spPr>
          <a:ln/>
        </p:spPr>
      </p:sp>
      <p:sp>
        <p:nvSpPr>
          <p:cNvPr id="55300" name="Rectangle 3"/>
          <p:cNvSpPr>
            <a:spLocks noGrp="1" noChangeArrowheads="1"/>
          </p:cNvSpPr>
          <p:nvPr>
            <p:ph type="body" idx="1"/>
          </p:nvPr>
        </p:nvSpPr>
        <p:spPr>
          <a:noFill/>
          <a:ln/>
        </p:spPr>
        <p:txBody>
          <a:bodyPr/>
          <a:lstStyle/>
          <a:p>
            <a:pPr eaLnBrk="1" hangingPunct="1"/>
            <a:endParaRPr lang="es-PR" smtClean="0"/>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4" name="1 Marcador de imagen de diapositiva"/>
          <p:cNvSpPr>
            <a:spLocks noGrp="1" noRot="1" noChangeAspect="1" noTextEdit="1"/>
          </p:cNvSpPr>
          <p:nvPr>
            <p:ph type="sldImg"/>
          </p:nvPr>
        </p:nvSpPr>
        <p:spPr bwMode="auto">
          <a:noFill/>
          <a:ln>
            <a:solidFill>
              <a:srgbClr val="000000"/>
            </a:solidFill>
            <a:miter lim="800000"/>
            <a:headEnd/>
            <a:tailEnd/>
          </a:ln>
        </p:spPr>
      </p:sp>
      <p:sp>
        <p:nvSpPr>
          <p:cNvPr id="131075" name="2 Marcador de notas"/>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s-EC" smtClean="0"/>
          </a:p>
        </p:txBody>
      </p:sp>
      <p:sp>
        <p:nvSpPr>
          <p:cNvPr id="29700" name="3 Marcador de número de diapositiva"/>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5B0713C4-BB01-4E4A-BA9C-6FC3DE97A919}" type="slidenum">
              <a:rPr lang="es-EC" smtClean="0"/>
              <a:pPr fontAlgn="base">
                <a:spcBef>
                  <a:spcPct val="0"/>
                </a:spcBef>
                <a:spcAft>
                  <a:spcPct val="0"/>
                </a:spcAft>
                <a:defRPr/>
              </a:pPr>
              <a:t>50</a:t>
            </a:fld>
            <a:endParaRPr lang="es-EC"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5912454-B44A-4CDB-AC02-A36285877834}" type="slidenum">
              <a:rPr lang="es-ES"/>
              <a:pPr/>
              <a:t>6</a:t>
            </a:fld>
            <a:endParaRPr lang="es-ES"/>
          </a:p>
        </p:txBody>
      </p:sp>
      <p:sp>
        <p:nvSpPr>
          <p:cNvPr id="35842" name="Rectangle 2"/>
          <p:cNvSpPr>
            <a:spLocks noGrp="1" noRot="1" noChangeAspect="1" noChangeArrowheads="1" noTextEdit="1"/>
          </p:cNvSpPr>
          <p:nvPr>
            <p:ph type="sldImg"/>
          </p:nvPr>
        </p:nvSpPr>
        <p:spPr>
          <a:ln/>
        </p:spPr>
      </p:sp>
      <p:sp>
        <p:nvSpPr>
          <p:cNvPr id="35843" name="Rectangle 3"/>
          <p:cNvSpPr>
            <a:spLocks noGrp="1" noChangeArrowheads="1"/>
          </p:cNvSpPr>
          <p:nvPr>
            <p:ph type="body" idx="1"/>
          </p:nvPr>
        </p:nvSpPr>
        <p:spPr>
          <a:xfrm>
            <a:off x="914400" y="4343400"/>
            <a:ext cx="5029200" cy="4114800"/>
          </a:xfrm>
        </p:spPr>
        <p:txBody>
          <a:bodyPr/>
          <a:lstStyle/>
          <a:p>
            <a:r>
              <a:rPr lang="en-US">
                <a:solidFill>
                  <a:srgbClr val="000000"/>
                </a:solidFill>
                <a:latin typeface="Geneva" charset="0"/>
              </a:rPr>
              <a:t>Figure: 11-13</a:t>
            </a:r>
          </a:p>
          <a:p>
            <a:endParaRPr lang="en-US">
              <a:solidFill>
                <a:srgbClr val="000000"/>
              </a:solidFill>
              <a:latin typeface="Geneva" charset="0"/>
            </a:endParaRPr>
          </a:p>
          <a:p>
            <a:r>
              <a:rPr lang="en-US">
                <a:solidFill>
                  <a:srgbClr val="000000"/>
                </a:solidFill>
                <a:latin typeface="Geneva" charset="0"/>
              </a:rPr>
              <a:t>Caption:</a:t>
            </a:r>
          </a:p>
          <a:p>
            <a:r>
              <a:rPr lang="en-US">
                <a:solidFill>
                  <a:srgbClr val="000000"/>
                </a:solidFill>
                <a:latin typeface="Geneva" charset="0"/>
              </a:rPr>
              <a:t>Universal phylogenetic tree as determined from comparative ribosomal RNA sequencing. Only a few key organisms or lineages are shown in each domain. For detailed domain trees refer to Figures 12.1, 13.1, and 14.11. Of the three domains, two (Bacteria and Archaea) contain only prokaryotic representatives. The location highlighted in red is the hypothetical root of the tree, which represents the position of the universal ancestor of all cells.  </a:t>
            </a:r>
          </a:p>
          <a:p>
            <a:endParaRPr lang="en-US">
              <a:solidFill>
                <a:srgbClr val="000000"/>
              </a:solidFill>
              <a:latin typeface="Geneva" charset="0"/>
            </a:endParaRPr>
          </a:p>
          <a:p>
            <a:endParaRPr 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C"/>
          </a:p>
        </p:txBody>
      </p:sp>
      <p:sp>
        <p:nvSpPr>
          <p:cNvPr id="4" name="3 Marcador de número de diapositiva"/>
          <p:cNvSpPr>
            <a:spLocks noGrp="1"/>
          </p:cNvSpPr>
          <p:nvPr>
            <p:ph type="sldNum" sz="quarter" idx="10"/>
          </p:nvPr>
        </p:nvSpPr>
        <p:spPr/>
        <p:txBody>
          <a:bodyPr/>
          <a:lstStyle/>
          <a:p>
            <a:fld id="{16BFEFF1-3BD6-4681-BEFD-A6D4E4ADF84D}" type="slidenum">
              <a:rPr lang="es-EC" smtClean="0"/>
              <a:pPr/>
              <a:t>53</a:t>
            </a:fld>
            <a:endParaRPr lang="es-EC"/>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C"/>
          </a:p>
        </p:txBody>
      </p:sp>
      <p:sp>
        <p:nvSpPr>
          <p:cNvPr id="4" name="3 Marcador de número de diapositiva"/>
          <p:cNvSpPr>
            <a:spLocks noGrp="1"/>
          </p:cNvSpPr>
          <p:nvPr>
            <p:ph type="sldNum" sz="quarter" idx="10"/>
          </p:nvPr>
        </p:nvSpPr>
        <p:spPr/>
        <p:txBody>
          <a:bodyPr/>
          <a:lstStyle/>
          <a:p>
            <a:fld id="{16BFEFF1-3BD6-4681-BEFD-A6D4E4ADF84D}" type="slidenum">
              <a:rPr lang="es-EC" smtClean="0"/>
              <a:pPr/>
              <a:t>54</a:t>
            </a:fld>
            <a:endParaRPr lang="es-EC"/>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C"/>
          </a:p>
        </p:txBody>
      </p:sp>
      <p:sp>
        <p:nvSpPr>
          <p:cNvPr id="4" name="3 Marcador de número de diapositiva"/>
          <p:cNvSpPr>
            <a:spLocks noGrp="1"/>
          </p:cNvSpPr>
          <p:nvPr>
            <p:ph type="sldNum" sz="quarter" idx="10"/>
          </p:nvPr>
        </p:nvSpPr>
        <p:spPr/>
        <p:txBody>
          <a:bodyPr/>
          <a:lstStyle/>
          <a:p>
            <a:fld id="{16BFEFF1-3BD6-4681-BEFD-A6D4E4ADF84D}" type="slidenum">
              <a:rPr lang="es-EC" smtClean="0"/>
              <a:pPr/>
              <a:t>55</a:t>
            </a:fld>
            <a:endParaRPr lang="es-EC"/>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C"/>
          </a:p>
        </p:txBody>
      </p:sp>
      <p:sp>
        <p:nvSpPr>
          <p:cNvPr id="4" name="3 Marcador de número de diapositiva"/>
          <p:cNvSpPr>
            <a:spLocks noGrp="1"/>
          </p:cNvSpPr>
          <p:nvPr>
            <p:ph type="sldNum" sz="quarter" idx="10"/>
          </p:nvPr>
        </p:nvSpPr>
        <p:spPr/>
        <p:txBody>
          <a:bodyPr/>
          <a:lstStyle/>
          <a:p>
            <a:fld id="{16BFEFF1-3BD6-4681-BEFD-A6D4E4ADF84D}" type="slidenum">
              <a:rPr lang="es-EC" smtClean="0"/>
              <a:pPr/>
              <a:t>56</a:t>
            </a:fld>
            <a:endParaRPr lang="es-EC"/>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C"/>
          </a:p>
        </p:txBody>
      </p:sp>
      <p:sp>
        <p:nvSpPr>
          <p:cNvPr id="4" name="3 Marcador de número de diapositiva"/>
          <p:cNvSpPr>
            <a:spLocks noGrp="1"/>
          </p:cNvSpPr>
          <p:nvPr>
            <p:ph type="sldNum" sz="quarter" idx="10"/>
          </p:nvPr>
        </p:nvSpPr>
        <p:spPr/>
        <p:txBody>
          <a:bodyPr/>
          <a:lstStyle/>
          <a:p>
            <a:fld id="{16BFEFF1-3BD6-4681-BEFD-A6D4E4ADF84D}" type="slidenum">
              <a:rPr lang="es-EC" smtClean="0"/>
              <a:pPr/>
              <a:t>58</a:t>
            </a:fld>
            <a:endParaRPr lang="es-EC"/>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2258" name="Rectangle 2"/>
          <p:cNvSpPr>
            <a:spLocks noGrp="1" noRot="1" noChangeAspect="1" noChangeArrowheads="1" noTextEdit="1"/>
          </p:cNvSpPr>
          <p:nvPr>
            <p:ph type="sldImg"/>
          </p:nvPr>
        </p:nvSpPr>
        <p:spPr>
          <a:ln/>
        </p:spPr>
      </p:sp>
      <p:sp>
        <p:nvSpPr>
          <p:cNvPr id="352259" name="Rectangle 3"/>
          <p:cNvSpPr>
            <a:spLocks noGrp="1" noChangeArrowheads="1"/>
          </p:cNvSpPr>
          <p:nvPr>
            <p:ph type="body" idx="1"/>
          </p:nvPr>
        </p:nvSpPr>
        <p:spPr>
          <a:noFill/>
          <a:ln/>
        </p:spPr>
        <p:txBody>
          <a:bodyPr/>
          <a:lstStyle/>
          <a:p>
            <a:pPr eaLnBrk="1" hangingPunct="1"/>
            <a:endParaRPr lang="es-EC" smtClean="0"/>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1 Marcador de imagen de diapositiva"/>
          <p:cNvSpPr>
            <a:spLocks noGrp="1" noRot="1" noChangeAspect="1" noTextEdit="1"/>
          </p:cNvSpPr>
          <p:nvPr>
            <p:ph type="sldImg"/>
          </p:nvPr>
        </p:nvSpPr>
        <p:spPr bwMode="auto">
          <a:noFill/>
          <a:ln>
            <a:solidFill>
              <a:srgbClr val="000000"/>
            </a:solidFill>
            <a:miter lim="800000"/>
            <a:headEnd/>
            <a:tailEnd/>
          </a:ln>
        </p:spPr>
      </p:sp>
      <p:sp>
        <p:nvSpPr>
          <p:cNvPr id="122883" name="2 Marcador de notas"/>
          <p:cNvSpPr>
            <a:spLocks noGrp="1"/>
          </p:cNvSpPr>
          <p:nvPr>
            <p:ph type="body" idx="1"/>
          </p:nvPr>
        </p:nvSpPr>
        <p:spPr bwMode="auto">
          <a:noFill/>
        </p:spPr>
        <p:txBody>
          <a:bodyPr wrap="square" numCol="1" anchor="t" anchorCtr="0" compatLnSpc="1">
            <a:prstTxWarp prst="textNoShape">
              <a:avLst/>
            </a:prstTxWarp>
          </a:bodyPr>
          <a:lstStyle/>
          <a:p>
            <a:endParaRPr lang="es-EC" smtClean="0"/>
          </a:p>
        </p:txBody>
      </p:sp>
      <p:sp>
        <p:nvSpPr>
          <p:cNvPr id="4" name="3 Marcador de número de diapositiva"/>
          <p:cNvSpPr>
            <a:spLocks noGrp="1"/>
          </p:cNvSpPr>
          <p:nvPr>
            <p:ph type="sldNum" sz="quarter" idx="5"/>
          </p:nvPr>
        </p:nvSpPr>
        <p:spPr/>
        <p:txBody>
          <a:bodyPr/>
          <a:lstStyle/>
          <a:p>
            <a:pPr>
              <a:defRPr/>
            </a:pPr>
            <a:fld id="{F1868589-34FB-4ABB-9D5F-B7CC680F7320}" type="slidenum">
              <a:rPr lang="es-EC" smtClean="0"/>
              <a:pPr>
                <a:defRPr/>
              </a:pPr>
              <a:t>60</a:t>
            </a:fld>
            <a:endParaRPr lang="es-EC"/>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0226" name="Rectangle 7"/>
          <p:cNvSpPr>
            <a:spLocks noGrp="1" noChangeArrowheads="1"/>
          </p:cNvSpPr>
          <p:nvPr>
            <p:ph type="sldNum" sz="quarter" idx="5"/>
          </p:nvPr>
        </p:nvSpPr>
        <p:spPr>
          <a:noFill/>
        </p:spPr>
        <p:txBody>
          <a:bodyPr/>
          <a:lstStyle/>
          <a:p>
            <a:fld id="{24170FAB-6DE4-4CCD-B197-7986EBE40068}" type="slidenum">
              <a:rPr lang="es-ES"/>
              <a:pPr/>
              <a:t>61</a:t>
            </a:fld>
            <a:endParaRPr lang="es-ES"/>
          </a:p>
        </p:txBody>
      </p:sp>
      <p:sp>
        <p:nvSpPr>
          <p:cNvPr id="180227" name="Rectangle 2"/>
          <p:cNvSpPr>
            <a:spLocks noGrp="1" noRot="1" noChangeAspect="1" noChangeArrowheads="1" noTextEdit="1"/>
          </p:cNvSpPr>
          <p:nvPr>
            <p:ph type="sldImg"/>
          </p:nvPr>
        </p:nvSpPr>
        <p:spPr>
          <a:ln/>
        </p:spPr>
      </p:sp>
      <p:sp>
        <p:nvSpPr>
          <p:cNvPr id="180228" name="Rectangle 3"/>
          <p:cNvSpPr>
            <a:spLocks noGrp="1" noChangeArrowheads="1"/>
          </p:cNvSpPr>
          <p:nvPr>
            <p:ph type="body" idx="1"/>
          </p:nvPr>
        </p:nvSpPr>
        <p:spPr>
          <a:noFill/>
          <a:ln/>
        </p:spPr>
        <p:txBody>
          <a:bodyPr/>
          <a:lstStyle/>
          <a:p>
            <a:pPr eaLnBrk="1" hangingPunct="1"/>
            <a:endParaRPr lang="es-EC" smtClean="0"/>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4" name="1 Marcador de imagen de diapositiva"/>
          <p:cNvSpPr>
            <a:spLocks noGrp="1" noRot="1" noChangeAspect="1" noTextEdit="1"/>
          </p:cNvSpPr>
          <p:nvPr>
            <p:ph type="sldImg"/>
          </p:nvPr>
        </p:nvSpPr>
        <p:spPr bwMode="auto">
          <a:noFill/>
          <a:ln>
            <a:solidFill>
              <a:srgbClr val="000000"/>
            </a:solidFill>
            <a:miter lim="800000"/>
            <a:headEnd/>
            <a:tailEnd/>
          </a:ln>
        </p:spPr>
      </p:sp>
      <p:sp>
        <p:nvSpPr>
          <p:cNvPr id="125955" name="2 Marcador de notas"/>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s-EC" smtClean="0"/>
          </a:p>
        </p:txBody>
      </p:sp>
      <p:sp>
        <p:nvSpPr>
          <p:cNvPr id="29700" name="3 Marcador de número de diapositiva"/>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856181A6-C051-41B7-B3EC-FAC708771EFD}" type="slidenum">
              <a:rPr lang="es-EC" smtClean="0"/>
              <a:pPr fontAlgn="base">
                <a:spcBef>
                  <a:spcPct val="0"/>
                </a:spcBef>
                <a:spcAft>
                  <a:spcPct val="0"/>
                </a:spcAft>
                <a:defRPr/>
              </a:pPr>
              <a:t>62</a:t>
            </a:fld>
            <a:endParaRPr lang="es-EC" smtClean="0"/>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50" name="1 Marcador de imagen de diapositiva"/>
          <p:cNvSpPr>
            <a:spLocks noGrp="1" noRot="1" noChangeAspect="1" noTextEdit="1"/>
          </p:cNvSpPr>
          <p:nvPr>
            <p:ph type="sldImg"/>
          </p:nvPr>
        </p:nvSpPr>
        <p:spPr bwMode="auto">
          <a:noFill/>
          <a:ln>
            <a:solidFill>
              <a:srgbClr val="000000"/>
            </a:solidFill>
            <a:miter lim="800000"/>
            <a:headEnd/>
            <a:tailEnd/>
          </a:ln>
        </p:spPr>
      </p:sp>
      <p:sp>
        <p:nvSpPr>
          <p:cNvPr id="130051" name="2 Marcador de notas"/>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s-EC" smtClean="0"/>
          </a:p>
        </p:txBody>
      </p:sp>
      <p:sp>
        <p:nvSpPr>
          <p:cNvPr id="29700" name="3 Marcador de número de diapositiva"/>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44D5B65C-C09D-431C-BC40-F044C29BD043}" type="slidenum">
              <a:rPr lang="es-EC" smtClean="0"/>
              <a:pPr fontAlgn="base">
                <a:spcBef>
                  <a:spcPct val="0"/>
                </a:spcBef>
                <a:spcAft>
                  <a:spcPct val="0"/>
                </a:spcAft>
                <a:defRPr/>
              </a:pPr>
              <a:t>63</a:t>
            </a:fld>
            <a:endParaRPr lang="es-EC"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1 Marcador de imagen de diapositiva"/>
          <p:cNvSpPr>
            <a:spLocks noGrp="1" noRot="1" noChangeAspect="1" noTextEdit="1"/>
          </p:cNvSpPr>
          <p:nvPr>
            <p:ph type="sldImg"/>
          </p:nvPr>
        </p:nvSpPr>
        <p:spPr bwMode="auto">
          <a:noFill/>
          <a:ln>
            <a:solidFill>
              <a:srgbClr val="000000"/>
            </a:solidFill>
            <a:miter lim="800000"/>
            <a:headEnd/>
            <a:tailEnd/>
          </a:ln>
        </p:spPr>
      </p:sp>
      <p:sp>
        <p:nvSpPr>
          <p:cNvPr id="32771" name="2 Marcador de notas"/>
          <p:cNvSpPr>
            <a:spLocks noGrp="1"/>
          </p:cNvSpPr>
          <p:nvPr>
            <p:ph type="body" idx="1"/>
          </p:nvPr>
        </p:nvSpPr>
        <p:spPr bwMode="auto">
          <a:noFill/>
        </p:spPr>
        <p:txBody>
          <a:bodyPr wrap="square" numCol="1" anchor="t" anchorCtr="0" compatLnSpc="1">
            <a:prstTxWarp prst="textNoShape">
              <a:avLst/>
            </a:prstTxWarp>
          </a:bodyPr>
          <a:lstStyle/>
          <a:p>
            <a:endParaRPr lang="es-EC" smtClean="0"/>
          </a:p>
        </p:txBody>
      </p:sp>
      <p:sp>
        <p:nvSpPr>
          <p:cNvPr id="4" name="3 Marcador de número de diapositiva"/>
          <p:cNvSpPr>
            <a:spLocks noGrp="1"/>
          </p:cNvSpPr>
          <p:nvPr>
            <p:ph type="sldNum" sz="quarter" idx="5"/>
          </p:nvPr>
        </p:nvSpPr>
        <p:spPr/>
        <p:txBody>
          <a:bodyPr/>
          <a:lstStyle/>
          <a:p>
            <a:pPr>
              <a:defRPr/>
            </a:pPr>
            <a:fld id="{7880AC47-D12F-4487-849B-36EE2D3709C5}" type="slidenum">
              <a:rPr lang="es-ES" smtClean="0"/>
              <a:pPr>
                <a:defRPr/>
              </a:pPr>
              <a:t>7</a:t>
            </a:fld>
            <a:endParaRPr lang="es-ES"/>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C"/>
          </a:p>
        </p:txBody>
      </p:sp>
      <p:sp>
        <p:nvSpPr>
          <p:cNvPr id="4" name="3 Marcador de número de diapositiva"/>
          <p:cNvSpPr>
            <a:spLocks noGrp="1"/>
          </p:cNvSpPr>
          <p:nvPr>
            <p:ph type="sldNum" sz="quarter" idx="10"/>
          </p:nvPr>
        </p:nvSpPr>
        <p:spPr/>
        <p:txBody>
          <a:bodyPr/>
          <a:lstStyle/>
          <a:p>
            <a:fld id="{A79C9A31-94C1-44A6-814E-4267642FA634}" type="slidenum">
              <a:rPr lang="es-EC" smtClean="0"/>
              <a:pPr/>
              <a:t>64</a:t>
            </a:fld>
            <a:endParaRPr lang="es-EC"/>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C"/>
          </a:p>
        </p:txBody>
      </p:sp>
      <p:sp>
        <p:nvSpPr>
          <p:cNvPr id="4" name="3 Marcador de número de diapositiva"/>
          <p:cNvSpPr>
            <a:spLocks noGrp="1"/>
          </p:cNvSpPr>
          <p:nvPr>
            <p:ph type="sldNum" sz="quarter" idx="10"/>
          </p:nvPr>
        </p:nvSpPr>
        <p:spPr/>
        <p:txBody>
          <a:bodyPr/>
          <a:lstStyle/>
          <a:p>
            <a:fld id="{16BFEFF1-3BD6-4681-BEFD-A6D4E4ADF84D}" type="slidenum">
              <a:rPr lang="es-EC" smtClean="0"/>
              <a:pPr/>
              <a:t>65</a:t>
            </a:fld>
            <a:endParaRPr lang="es-EC"/>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290" name="1 Marcador de imagen de diapositiva"/>
          <p:cNvSpPr>
            <a:spLocks noGrp="1" noRot="1" noChangeAspect="1" noTextEdit="1"/>
          </p:cNvSpPr>
          <p:nvPr>
            <p:ph type="sldImg"/>
          </p:nvPr>
        </p:nvSpPr>
        <p:spPr bwMode="auto">
          <a:noFill/>
          <a:ln>
            <a:solidFill>
              <a:srgbClr val="000000"/>
            </a:solidFill>
            <a:miter lim="800000"/>
            <a:headEnd/>
            <a:tailEnd/>
          </a:ln>
        </p:spPr>
      </p:sp>
      <p:sp>
        <p:nvSpPr>
          <p:cNvPr id="140291" name="2 Marcador de notas"/>
          <p:cNvSpPr>
            <a:spLocks noGrp="1"/>
          </p:cNvSpPr>
          <p:nvPr>
            <p:ph type="body" idx="1"/>
          </p:nvPr>
        </p:nvSpPr>
        <p:spPr bwMode="auto">
          <a:noFill/>
        </p:spPr>
        <p:txBody>
          <a:bodyPr wrap="square" numCol="1" anchor="t" anchorCtr="0" compatLnSpc="1">
            <a:prstTxWarp prst="textNoShape">
              <a:avLst/>
            </a:prstTxWarp>
          </a:bodyPr>
          <a:lstStyle/>
          <a:p>
            <a:endParaRPr lang="es-EC" smtClean="0"/>
          </a:p>
        </p:txBody>
      </p:sp>
      <p:sp>
        <p:nvSpPr>
          <p:cNvPr id="456708" name="3 Marcador de número de diapositiva"/>
          <p:cNvSpPr>
            <a:spLocks noGrp="1"/>
          </p:cNvSpPr>
          <p:nvPr>
            <p:ph type="sldNum" sz="quarter" idx="5"/>
          </p:nvPr>
        </p:nvSpPr>
        <p:spPr/>
        <p:txBody>
          <a:bodyPr/>
          <a:lstStyle/>
          <a:p>
            <a:pPr>
              <a:defRPr/>
            </a:pPr>
            <a:fld id="{38B00DAE-3115-4B7F-AF28-FC4580EDE356}" type="slidenum">
              <a:rPr lang="es-ES" smtClean="0"/>
              <a:pPr>
                <a:defRPr/>
              </a:pPr>
              <a:t>67</a:t>
            </a:fld>
            <a:endParaRPr lang="es-ES" smtClean="0"/>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C"/>
          </a:p>
        </p:txBody>
      </p:sp>
      <p:sp>
        <p:nvSpPr>
          <p:cNvPr id="4" name="3 Marcador de número de diapositiva"/>
          <p:cNvSpPr>
            <a:spLocks noGrp="1"/>
          </p:cNvSpPr>
          <p:nvPr>
            <p:ph type="sldNum" sz="quarter" idx="10"/>
          </p:nvPr>
        </p:nvSpPr>
        <p:spPr/>
        <p:txBody>
          <a:bodyPr/>
          <a:lstStyle/>
          <a:p>
            <a:fld id="{00CEE065-848C-4CC0-A390-9F875A3E787D}" type="slidenum">
              <a:rPr lang="es-EC" smtClean="0"/>
              <a:pPr/>
              <a:t>71</a:t>
            </a:fld>
            <a:endParaRPr lang="es-EC"/>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C"/>
          </a:p>
        </p:txBody>
      </p:sp>
      <p:sp>
        <p:nvSpPr>
          <p:cNvPr id="4" name="3 Marcador de número de diapositiva"/>
          <p:cNvSpPr>
            <a:spLocks noGrp="1"/>
          </p:cNvSpPr>
          <p:nvPr>
            <p:ph type="sldNum" sz="quarter" idx="10"/>
          </p:nvPr>
        </p:nvSpPr>
        <p:spPr/>
        <p:txBody>
          <a:bodyPr/>
          <a:lstStyle/>
          <a:p>
            <a:fld id="{16BFEFF1-3BD6-4681-BEFD-A6D4E4ADF84D}" type="slidenum">
              <a:rPr lang="es-EC" smtClean="0"/>
              <a:pPr/>
              <a:t>73</a:t>
            </a:fld>
            <a:endParaRPr lang="es-EC"/>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C"/>
          </a:p>
        </p:txBody>
      </p:sp>
      <p:sp>
        <p:nvSpPr>
          <p:cNvPr id="4" name="3 Marcador de número de diapositiva"/>
          <p:cNvSpPr>
            <a:spLocks noGrp="1"/>
          </p:cNvSpPr>
          <p:nvPr>
            <p:ph type="sldNum" sz="quarter" idx="10"/>
          </p:nvPr>
        </p:nvSpPr>
        <p:spPr/>
        <p:txBody>
          <a:bodyPr/>
          <a:lstStyle/>
          <a:p>
            <a:fld id="{16BFEFF1-3BD6-4681-BEFD-A6D4E4ADF84D}" type="slidenum">
              <a:rPr lang="es-EC" smtClean="0"/>
              <a:pPr/>
              <a:t>74</a:t>
            </a:fld>
            <a:endParaRPr lang="es-EC"/>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C"/>
          </a:p>
        </p:txBody>
      </p:sp>
      <p:sp>
        <p:nvSpPr>
          <p:cNvPr id="4" name="3 Marcador de número de diapositiva"/>
          <p:cNvSpPr>
            <a:spLocks noGrp="1"/>
          </p:cNvSpPr>
          <p:nvPr>
            <p:ph type="sldNum" sz="quarter" idx="10"/>
          </p:nvPr>
        </p:nvSpPr>
        <p:spPr/>
        <p:txBody>
          <a:bodyPr/>
          <a:lstStyle/>
          <a:p>
            <a:fld id="{C44F1ABD-D258-42B3-B699-F6F4527E0B26}" type="slidenum">
              <a:rPr lang="es-EC" smtClean="0"/>
              <a:pPr/>
              <a:t>75</a:t>
            </a:fld>
            <a:endParaRPr lang="es-EC"/>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C"/>
          </a:p>
        </p:txBody>
      </p:sp>
      <p:sp>
        <p:nvSpPr>
          <p:cNvPr id="4" name="3 Marcador de número de diapositiva"/>
          <p:cNvSpPr>
            <a:spLocks noGrp="1"/>
          </p:cNvSpPr>
          <p:nvPr>
            <p:ph type="sldNum" sz="quarter" idx="10"/>
          </p:nvPr>
        </p:nvSpPr>
        <p:spPr/>
        <p:txBody>
          <a:bodyPr/>
          <a:lstStyle/>
          <a:p>
            <a:fld id="{538F53E7-A3CF-4C73-BCF9-BA71CF7FA05F}" type="slidenum">
              <a:rPr lang="es-EC" smtClean="0"/>
              <a:pPr/>
              <a:t>76</a:t>
            </a:fld>
            <a:endParaRPr lang="es-EC"/>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0466" name="1 Marcador de imagen de diapositiva"/>
          <p:cNvSpPr>
            <a:spLocks noGrp="1" noRot="1" noChangeAspect="1" noTextEdit="1"/>
          </p:cNvSpPr>
          <p:nvPr>
            <p:ph type="sldImg"/>
          </p:nvPr>
        </p:nvSpPr>
        <p:spPr>
          <a:ln/>
        </p:spPr>
      </p:sp>
      <p:sp>
        <p:nvSpPr>
          <p:cNvPr id="190467" name="2 Marcador de notas"/>
          <p:cNvSpPr>
            <a:spLocks noGrp="1"/>
          </p:cNvSpPr>
          <p:nvPr>
            <p:ph type="body" idx="1"/>
          </p:nvPr>
        </p:nvSpPr>
        <p:spPr>
          <a:noFill/>
          <a:ln/>
        </p:spPr>
        <p:txBody>
          <a:bodyPr/>
          <a:lstStyle/>
          <a:p>
            <a:endParaRPr lang="es-EC" smtClean="0"/>
          </a:p>
        </p:txBody>
      </p:sp>
      <p:sp>
        <p:nvSpPr>
          <p:cNvPr id="190468" name="3 Marcador de número de diapositiva"/>
          <p:cNvSpPr>
            <a:spLocks noGrp="1"/>
          </p:cNvSpPr>
          <p:nvPr>
            <p:ph type="sldNum" sz="quarter" idx="5"/>
          </p:nvPr>
        </p:nvSpPr>
        <p:spPr>
          <a:noFill/>
        </p:spPr>
        <p:txBody>
          <a:bodyPr/>
          <a:lstStyle/>
          <a:p>
            <a:fld id="{16C6F715-3EF4-4EF7-82D6-3B2B1A105D33}" type="slidenum">
              <a:rPr lang="es-ES" smtClean="0"/>
              <a:pPr/>
              <a:t>80</a:t>
            </a:fld>
            <a:endParaRPr lang="es-ES" smtClean="0"/>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1 Marcador de imagen de diapositiva"/>
          <p:cNvSpPr>
            <a:spLocks noGrp="1" noRot="1" noChangeAspect="1" noTextEdit="1"/>
          </p:cNvSpPr>
          <p:nvPr>
            <p:ph type="sldImg"/>
          </p:nvPr>
        </p:nvSpPr>
        <p:spPr>
          <a:ln/>
        </p:spPr>
      </p:sp>
      <p:sp>
        <p:nvSpPr>
          <p:cNvPr id="40963" name="2 Marcador de notas"/>
          <p:cNvSpPr>
            <a:spLocks noGrp="1"/>
          </p:cNvSpPr>
          <p:nvPr>
            <p:ph type="body" idx="1"/>
          </p:nvPr>
        </p:nvSpPr>
        <p:spPr>
          <a:noFill/>
          <a:ln/>
        </p:spPr>
        <p:txBody>
          <a:bodyPr/>
          <a:lstStyle/>
          <a:p>
            <a:endParaRPr lang="es-EC" smtClean="0"/>
          </a:p>
        </p:txBody>
      </p:sp>
      <p:sp>
        <p:nvSpPr>
          <p:cNvPr id="40964" name="3 Marcador de número de diapositiva"/>
          <p:cNvSpPr>
            <a:spLocks noGrp="1"/>
          </p:cNvSpPr>
          <p:nvPr>
            <p:ph type="sldNum" sz="quarter" idx="5"/>
          </p:nvPr>
        </p:nvSpPr>
        <p:spPr>
          <a:noFill/>
        </p:spPr>
        <p:txBody>
          <a:bodyPr/>
          <a:lstStyle/>
          <a:p>
            <a:fld id="{3D8F1ED0-29A4-47F1-8636-7AF595A465F4}" type="slidenum">
              <a:rPr lang="es-ES" smtClean="0"/>
              <a:pPr/>
              <a:t>98</a:t>
            </a:fld>
            <a:endParaRPr lang="es-ES"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00355"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endParaRPr lang="es-EC" smtClean="0"/>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1 Marcador de imagen de diapositiva"/>
          <p:cNvSpPr>
            <a:spLocks noGrp="1" noRot="1" noChangeAspect="1" noTextEdit="1"/>
          </p:cNvSpPr>
          <p:nvPr>
            <p:ph type="sldImg"/>
          </p:nvPr>
        </p:nvSpPr>
        <p:spPr>
          <a:ln/>
        </p:spPr>
      </p:sp>
      <p:sp>
        <p:nvSpPr>
          <p:cNvPr id="55299" name="2 Marcador de notas"/>
          <p:cNvSpPr>
            <a:spLocks noGrp="1"/>
          </p:cNvSpPr>
          <p:nvPr>
            <p:ph type="body" idx="1"/>
          </p:nvPr>
        </p:nvSpPr>
        <p:spPr>
          <a:noFill/>
          <a:ln/>
        </p:spPr>
        <p:txBody>
          <a:bodyPr/>
          <a:lstStyle/>
          <a:p>
            <a:pPr eaLnBrk="1" hangingPunct="1"/>
            <a:endParaRPr lang="es-EC" smtClean="0"/>
          </a:p>
        </p:txBody>
      </p:sp>
      <p:sp>
        <p:nvSpPr>
          <p:cNvPr id="55300" name="3 Marcador de número de diapositiva"/>
          <p:cNvSpPr>
            <a:spLocks noGrp="1"/>
          </p:cNvSpPr>
          <p:nvPr>
            <p:ph type="sldNum" sz="quarter" idx="5"/>
          </p:nvPr>
        </p:nvSpPr>
        <p:spPr>
          <a:noFill/>
        </p:spPr>
        <p:txBody>
          <a:bodyPr/>
          <a:lstStyle/>
          <a:p>
            <a:fld id="{614B1998-4CB2-4B29-AD52-F916E41E24E5}" type="slidenum">
              <a:rPr lang="es-ES" smtClean="0"/>
              <a:pPr/>
              <a:t>101</a:t>
            </a:fld>
            <a:endParaRPr lang="es-ES" smtClean="0"/>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1 Marcador de imagen de diapositiva"/>
          <p:cNvSpPr>
            <a:spLocks noGrp="1" noRot="1" noChangeAspect="1" noTextEdit="1"/>
          </p:cNvSpPr>
          <p:nvPr>
            <p:ph type="sldImg"/>
          </p:nvPr>
        </p:nvSpPr>
        <p:spPr>
          <a:ln/>
        </p:spPr>
      </p:sp>
      <p:sp>
        <p:nvSpPr>
          <p:cNvPr id="56323" name="2 Marcador de notas"/>
          <p:cNvSpPr>
            <a:spLocks noGrp="1"/>
          </p:cNvSpPr>
          <p:nvPr>
            <p:ph type="body" idx="1"/>
          </p:nvPr>
        </p:nvSpPr>
        <p:spPr>
          <a:noFill/>
          <a:ln/>
        </p:spPr>
        <p:txBody>
          <a:bodyPr/>
          <a:lstStyle/>
          <a:p>
            <a:pPr eaLnBrk="1" hangingPunct="1"/>
            <a:endParaRPr lang="es-EC" smtClean="0"/>
          </a:p>
        </p:txBody>
      </p:sp>
      <p:sp>
        <p:nvSpPr>
          <p:cNvPr id="56324" name="3 Marcador de número de diapositiva"/>
          <p:cNvSpPr>
            <a:spLocks noGrp="1"/>
          </p:cNvSpPr>
          <p:nvPr>
            <p:ph type="sldNum" sz="quarter" idx="5"/>
          </p:nvPr>
        </p:nvSpPr>
        <p:spPr>
          <a:noFill/>
        </p:spPr>
        <p:txBody>
          <a:bodyPr/>
          <a:lstStyle/>
          <a:p>
            <a:fld id="{909549A7-BC56-493D-8367-592B74274C47}" type="slidenum">
              <a:rPr lang="es-EC" smtClean="0"/>
              <a:pPr/>
              <a:t>102</a:t>
            </a:fld>
            <a:endParaRPr lang="es-EC" smtClean="0"/>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1 Marcador de imagen de diapositiva"/>
          <p:cNvSpPr>
            <a:spLocks noGrp="1" noRot="1" noChangeAspect="1" noTextEdit="1"/>
          </p:cNvSpPr>
          <p:nvPr>
            <p:ph type="sldImg"/>
          </p:nvPr>
        </p:nvSpPr>
        <p:spPr>
          <a:ln/>
        </p:spPr>
      </p:sp>
      <p:sp>
        <p:nvSpPr>
          <p:cNvPr id="58371" name="2 Marcador de notas"/>
          <p:cNvSpPr>
            <a:spLocks noGrp="1"/>
          </p:cNvSpPr>
          <p:nvPr>
            <p:ph type="body" idx="1"/>
          </p:nvPr>
        </p:nvSpPr>
        <p:spPr>
          <a:noFill/>
          <a:ln/>
        </p:spPr>
        <p:txBody>
          <a:bodyPr/>
          <a:lstStyle/>
          <a:p>
            <a:pPr eaLnBrk="1" hangingPunct="1"/>
            <a:endParaRPr lang="es-EC" smtClean="0"/>
          </a:p>
        </p:txBody>
      </p:sp>
      <p:sp>
        <p:nvSpPr>
          <p:cNvPr id="58372" name="3 Marcador de número de diapositiva"/>
          <p:cNvSpPr>
            <a:spLocks noGrp="1"/>
          </p:cNvSpPr>
          <p:nvPr>
            <p:ph type="sldNum" sz="quarter" idx="5"/>
          </p:nvPr>
        </p:nvSpPr>
        <p:spPr>
          <a:noFill/>
        </p:spPr>
        <p:txBody>
          <a:bodyPr/>
          <a:lstStyle/>
          <a:p>
            <a:fld id="{F1CB8A24-5291-4C03-BF20-5CDFDB6F1699}" type="slidenum">
              <a:rPr lang="es-ES" smtClean="0"/>
              <a:pPr/>
              <a:t>103</a:t>
            </a:fld>
            <a:endParaRPr lang="es-ES" smtClean="0"/>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1 Marcador de imagen de diapositiva"/>
          <p:cNvSpPr>
            <a:spLocks noGrp="1" noRot="1" noChangeAspect="1" noTextEdit="1"/>
          </p:cNvSpPr>
          <p:nvPr>
            <p:ph type="sldImg"/>
          </p:nvPr>
        </p:nvSpPr>
        <p:spPr>
          <a:ln/>
        </p:spPr>
      </p:sp>
      <p:sp>
        <p:nvSpPr>
          <p:cNvPr id="59395" name="2 Marcador de notas"/>
          <p:cNvSpPr>
            <a:spLocks noGrp="1"/>
          </p:cNvSpPr>
          <p:nvPr>
            <p:ph type="body" idx="1"/>
          </p:nvPr>
        </p:nvSpPr>
        <p:spPr>
          <a:noFill/>
          <a:ln/>
        </p:spPr>
        <p:txBody>
          <a:bodyPr/>
          <a:lstStyle/>
          <a:p>
            <a:pPr eaLnBrk="1" hangingPunct="1"/>
            <a:endParaRPr lang="es-EC" smtClean="0"/>
          </a:p>
        </p:txBody>
      </p:sp>
      <p:sp>
        <p:nvSpPr>
          <p:cNvPr id="59396" name="3 Marcador de número de diapositiva"/>
          <p:cNvSpPr>
            <a:spLocks noGrp="1"/>
          </p:cNvSpPr>
          <p:nvPr>
            <p:ph type="sldNum" sz="quarter" idx="5"/>
          </p:nvPr>
        </p:nvSpPr>
        <p:spPr>
          <a:noFill/>
        </p:spPr>
        <p:txBody>
          <a:bodyPr/>
          <a:lstStyle/>
          <a:p>
            <a:fld id="{27550CF7-1824-4B7D-8F7C-CDD314609264}" type="slidenum">
              <a:rPr lang="es-ES" smtClean="0"/>
              <a:pPr/>
              <a:t>104</a:t>
            </a:fld>
            <a:endParaRPr lang="es-ES" smtClean="0"/>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1 Marcador de imagen de diapositiva"/>
          <p:cNvSpPr>
            <a:spLocks noGrp="1" noRot="1" noChangeAspect="1" noTextEdit="1"/>
          </p:cNvSpPr>
          <p:nvPr>
            <p:ph type="sldImg"/>
          </p:nvPr>
        </p:nvSpPr>
        <p:spPr>
          <a:ln/>
        </p:spPr>
      </p:sp>
      <p:sp>
        <p:nvSpPr>
          <p:cNvPr id="60419" name="2 Marcador de notas"/>
          <p:cNvSpPr>
            <a:spLocks noGrp="1"/>
          </p:cNvSpPr>
          <p:nvPr>
            <p:ph type="body" idx="1"/>
          </p:nvPr>
        </p:nvSpPr>
        <p:spPr>
          <a:noFill/>
          <a:ln/>
        </p:spPr>
        <p:txBody>
          <a:bodyPr/>
          <a:lstStyle/>
          <a:p>
            <a:pPr eaLnBrk="1" hangingPunct="1"/>
            <a:endParaRPr lang="es-EC" smtClean="0"/>
          </a:p>
        </p:txBody>
      </p:sp>
      <p:sp>
        <p:nvSpPr>
          <p:cNvPr id="60420" name="3 Marcador de número de diapositiva"/>
          <p:cNvSpPr>
            <a:spLocks noGrp="1"/>
          </p:cNvSpPr>
          <p:nvPr>
            <p:ph type="sldNum" sz="quarter" idx="5"/>
          </p:nvPr>
        </p:nvSpPr>
        <p:spPr>
          <a:noFill/>
        </p:spPr>
        <p:txBody>
          <a:bodyPr/>
          <a:lstStyle/>
          <a:p>
            <a:fld id="{381CE3F9-D6E6-4FFC-8A66-057BABBF442B}" type="slidenum">
              <a:rPr lang="es-ES" smtClean="0"/>
              <a:pPr/>
              <a:t>105</a:t>
            </a:fld>
            <a:endParaRPr lang="es-ES" smtClean="0"/>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1 Marcador de imagen de diapositiva"/>
          <p:cNvSpPr>
            <a:spLocks noGrp="1" noRot="1" noChangeAspect="1" noTextEdit="1"/>
          </p:cNvSpPr>
          <p:nvPr>
            <p:ph type="sldImg"/>
          </p:nvPr>
        </p:nvSpPr>
        <p:spPr>
          <a:ln/>
        </p:spPr>
      </p:sp>
      <p:sp>
        <p:nvSpPr>
          <p:cNvPr id="61443" name="2 Marcador de notas"/>
          <p:cNvSpPr>
            <a:spLocks noGrp="1"/>
          </p:cNvSpPr>
          <p:nvPr>
            <p:ph type="body" idx="1"/>
          </p:nvPr>
        </p:nvSpPr>
        <p:spPr>
          <a:noFill/>
          <a:ln/>
        </p:spPr>
        <p:txBody>
          <a:bodyPr/>
          <a:lstStyle/>
          <a:p>
            <a:pPr eaLnBrk="1" hangingPunct="1"/>
            <a:endParaRPr lang="es-EC" smtClean="0"/>
          </a:p>
        </p:txBody>
      </p:sp>
      <p:sp>
        <p:nvSpPr>
          <p:cNvPr id="61444" name="3 Marcador de número de diapositiva"/>
          <p:cNvSpPr>
            <a:spLocks noGrp="1"/>
          </p:cNvSpPr>
          <p:nvPr>
            <p:ph type="sldNum" sz="quarter" idx="5"/>
          </p:nvPr>
        </p:nvSpPr>
        <p:spPr>
          <a:noFill/>
        </p:spPr>
        <p:txBody>
          <a:bodyPr/>
          <a:lstStyle/>
          <a:p>
            <a:fld id="{3BF9BF51-DA71-4624-B71C-46449ADE9016}" type="slidenum">
              <a:rPr lang="es-ES" smtClean="0"/>
              <a:pPr/>
              <a:t>106</a:t>
            </a:fld>
            <a:endParaRPr lang="es-ES" smtClean="0"/>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1 Marcador de imagen de diapositiva"/>
          <p:cNvSpPr>
            <a:spLocks noGrp="1" noRot="1" noChangeAspect="1" noTextEdit="1"/>
          </p:cNvSpPr>
          <p:nvPr>
            <p:ph type="sldImg"/>
          </p:nvPr>
        </p:nvSpPr>
        <p:spPr>
          <a:ln/>
        </p:spPr>
      </p:sp>
      <p:sp>
        <p:nvSpPr>
          <p:cNvPr id="62467" name="2 Marcador de notas"/>
          <p:cNvSpPr>
            <a:spLocks noGrp="1"/>
          </p:cNvSpPr>
          <p:nvPr>
            <p:ph type="body" idx="1"/>
          </p:nvPr>
        </p:nvSpPr>
        <p:spPr>
          <a:noFill/>
          <a:ln/>
        </p:spPr>
        <p:txBody>
          <a:bodyPr/>
          <a:lstStyle/>
          <a:p>
            <a:pPr eaLnBrk="1" hangingPunct="1"/>
            <a:endParaRPr lang="es-EC" smtClean="0"/>
          </a:p>
        </p:txBody>
      </p:sp>
      <p:sp>
        <p:nvSpPr>
          <p:cNvPr id="62468" name="3 Marcador de número de diapositiva"/>
          <p:cNvSpPr>
            <a:spLocks noGrp="1"/>
          </p:cNvSpPr>
          <p:nvPr>
            <p:ph type="sldNum" sz="quarter" idx="5"/>
          </p:nvPr>
        </p:nvSpPr>
        <p:spPr>
          <a:noFill/>
        </p:spPr>
        <p:txBody>
          <a:bodyPr/>
          <a:lstStyle/>
          <a:p>
            <a:fld id="{883BF2F7-7718-4E7E-A8E3-9B9803F98B59}" type="slidenum">
              <a:rPr lang="es-ES" smtClean="0"/>
              <a:pPr/>
              <a:t>107</a:t>
            </a:fld>
            <a:endParaRPr lang="es-ES" smtClean="0"/>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1 Marcador de imagen de diapositiva"/>
          <p:cNvSpPr>
            <a:spLocks noGrp="1" noRot="1" noChangeAspect="1" noTextEdit="1"/>
          </p:cNvSpPr>
          <p:nvPr>
            <p:ph type="sldImg"/>
          </p:nvPr>
        </p:nvSpPr>
        <p:spPr>
          <a:ln/>
        </p:spPr>
      </p:sp>
      <p:sp>
        <p:nvSpPr>
          <p:cNvPr id="64515" name="2 Marcador de notas"/>
          <p:cNvSpPr>
            <a:spLocks noGrp="1"/>
          </p:cNvSpPr>
          <p:nvPr>
            <p:ph type="body" idx="1"/>
          </p:nvPr>
        </p:nvSpPr>
        <p:spPr>
          <a:noFill/>
          <a:ln/>
        </p:spPr>
        <p:txBody>
          <a:bodyPr/>
          <a:lstStyle/>
          <a:p>
            <a:pPr eaLnBrk="1" hangingPunct="1"/>
            <a:endParaRPr lang="es-EC" smtClean="0"/>
          </a:p>
        </p:txBody>
      </p:sp>
      <p:sp>
        <p:nvSpPr>
          <p:cNvPr id="64516" name="3 Marcador de número de diapositiva"/>
          <p:cNvSpPr>
            <a:spLocks noGrp="1"/>
          </p:cNvSpPr>
          <p:nvPr>
            <p:ph type="sldNum" sz="quarter" idx="5"/>
          </p:nvPr>
        </p:nvSpPr>
        <p:spPr>
          <a:noFill/>
        </p:spPr>
        <p:txBody>
          <a:bodyPr/>
          <a:lstStyle/>
          <a:p>
            <a:fld id="{1391E404-8B1C-46AD-B23F-4F4B02BF1D0E}" type="slidenum">
              <a:rPr lang="es-ES" smtClean="0"/>
              <a:pPr/>
              <a:t>108</a:t>
            </a:fld>
            <a:endParaRPr lang="es-ES" smtClean="0"/>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1 Marcador de imagen de diapositiva"/>
          <p:cNvSpPr>
            <a:spLocks noGrp="1" noRot="1" noChangeAspect="1" noTextEdit="1"/>
          </p:cNvSpPr>
          <p:nvPr>
            <p:ph type="sldImg"/>
          </p:nvPr>
        </p:nvSpPr>
        <p:spPr>
          <a:ln/>
        </p:spPr>
      </p:sp>
      <p:sp>
        <p:nvSpPr>
          <p:cNvPr id="66563" name="2 Marcador de notas"/>
          <p:cNvSpPr>
            <a:spLocks noGrp="1"/>
          </p:cNvSpPr>
          <p:nvPr>
            <p:ph type="body" idx="1"/>
          </p:nvPr>
        </p:nvSpPr>
        <p:spPr>
          <a:noFill/>
          <a:ln/>
        </p:spPr>
        <p:txBody>
          <a:bodyPr/>
          <a:lstStyle/>
          <a:p>
            <a:pPr eaLnBrk="1" hangingPunct="1"/>
            <a:endParaRPr lang="es-EC" smtClean="0"/>
          </a:p>
        </p:txBody>
      </p:sp>
      <p:sp>
        <p:nvSpPr>
          <p:cNvPr id="66564" name="3 Marcador de número de diapositiva"/>
          <p:cNvSpPr>
            <a:spLocks noGrp="1"/>
          </p:cNvSpPr>
          <p:nvPr>
            <p:ph type="sldNum" sz="quarter" idx="5"/>
          </p:nvPr>
        </p:nvSpPr>
        <p:spPr>
          <a:noFill/>
        </p:spPr>
        <p:txBody>
          <a:bodyPr/>
          <a:lstStyle/>
          <a:p>
            <a:fld id="{BBD76BA8-A11C-4BD7-B3E8-7CE31774D577}" type="slidenum">
              <a:rPr lang="es-ES" smtClean="0"/>
              <a:pPr/>
              <a:t>109</a:t>
            </a:fld>
            <a:endParaRPr lang="es-ES" smtClean="0"/>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1 Marcador de imagen de diapositiva"/>
          <p:cNvSpPr>
            <a:spLocks noGrp="1" noRot="1" noChangeAspect="1" noTextEdit="1"/>
          </p:cNvSpPr>
          <p:nvPr>
            <p:ph type="sldImg"/>
          </p:nvPr>
        </p:nvSpPr>
        <p:spPr>
          <a:ln/>
        </p:spPr>
      </p:sp>
      <p:sp>
        <p:nvSpPr>
          <p:cNvPr id="67587" name="2 Marcador de notas"/>
          <p:cNvSpPr>
            <a:spLocks noGrp="1"/>
          </p:cNvSpPr>
          <p:nvPr>
            <p:ph type="body" idx="1"/>
          </p:nvPr>
        </p:nvSpPr>
        <p:spPr>
          <a:noFill/>
          <a:ln/>
        </p:spPr>
        <p:txBody>
          <a:bodyPr/>
          <a:lstStyle/>
          <a:p>
            <a:pPr eaLnBrk="1" hangingPunct="1"/>
            <a:endParaRPr lang="es-EC" smtClean="0"/>
          </a:p>
        </p:txBody>
      </p:sp>
      <p:sp>
        <p:nvSpPr>
          <p:cNvPr id="67588" name="3 Marcador de número de diapositiva"/>
          <p:cNvSpPr>
            <a:spLocks noGrp="1"/>
          </p:cNvSpPr>
          <p:nvPr>
            <p:ph type="sldNum" sz="quarter" idx="5"/>
          </p:nvPr>
        </p:nvSpPr>
        <p:spPr>
          <a:noFill/>
        </p:spPr>
        <p:txBody>
          <a:bodyPr/>
          <a:lstStyle/>
          <a:p>
            <a:fld id="{EC98152A-CE2F-49E2-B9AB-4D5CB3652D93}" type="slidenum">
              <a:rPr lang="es-ES" smtClean="0"/>
              <a:pPr/>
              <a:t>110</a:t>
            </a:fld>
            <a:endParaRPr lang="es-ES"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1 Marcador de imagen de diapositiva"/>
          <p:cNvSpPr>
            <a:spLocks noGrp="1" noRot="1" noChangeAspect="1" noTextEdit="1"/>
          </p:cNvSpPr>
          <p:nvPr>
            <p:ph type="sldImg"/>
          </p:nvPr>
        </p:nvSpPr>
        <p:spPr bwMode="auto">
          <a:noFill/>
          <a:ln>
            <a:solidFill>
              <a:srgbClr val="000000"/>
            </a:solidFill>
            <a:miter lim="800000"/>
            <a:headEnd/>
            <a:tailEnd/>
          </a:ln>
        </p:spPr>
      </p:sp>
      <p:sp>
        <p:nvSpPr>
          <p:cNvPr id="101379" name="2 Marcador de notas"/>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s-EC" smtClean="0"/>
          </a:p>
        </p:txBody>
      </p:sp>
      <p:sp>
        <p:nvSpPr>
          <p:cNvPr id="17412" name="3 Marcador de número de diapositiva"/>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F85CBD71-9F90-4AD4-A673-D2428D48DEFD}" type="slidenum">
              <a:rPr lang="es-EC" smtClean="0"/>
              <a:pPr fontAlgn="base">
                <a:spcBef>
                  <a:spcPct val="0"/>
                </a:spcBef>
                <a:spcAft>
                  <a:spcPct val="0"/>
                </a:spcAft>
                <a:defRPr/>
              </a:pPr>
              <a:t>11</a:t>
            </a:fld>
            <a:endParaRPr lang="es-EC" smtClean="0"/>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1 Marcador de imagen de diapositiva"/>
          <p:cNvSpPr>
            <a:spLocks noGrp="1" noRot="1" noChangeAspect="1" noTextEdit="1"/>
          </p:cNvSpPr>
          <p:nvPr>
            <p:ph type="sldImg"/>
          </p:nvPr>
        </p:nvSpPr>
        <p:spPr>
          <a:ln/>
        </p:spPr>
      </p:sp>
      <p:sp>
        <p:nvSpPr>
          <p:cNvPr id="68611" name="2 Marcador de notas"/>
          <p:cNvSpPr>
            <a:spLocks noGrp="1"/>
          </p:cNvSpPr>
          <p:nvPr>
            <p:ph type="body" idx="1"/>
          </p:nvPr>
        </p:nvSpPr>
        <p:spPr>
          <a:noFill/>
          <a:ln/>
        </p:spPr>
        <p:txBody>
          <a:bodyPr/>
          <a:lstStyle/>
          <a:p>
            <a:pPr eaLnBrk="1" hangingPunct="1"/>
            <a:endParaRPr lang="es-EC" smtClean="0"/>
          </a:p>
        </p:txBody>
      </p:sp>
      <p:sp>
        <p:nvSpPr>
          <p:cNvPr id="68612" name="3 Marcador de número de diapositiva"/>
          <p:cNvSpPr>
            <a:spLocks noGrp="1"/>
          </p:cNvSpPr>
          <p:nvPr>
            <p:ph type="sldNum" sz="quarter" idx="5"/>
          </p:nvPr>
        </p:nvSpPr>
        <p:spPr>
          <a:noFill/>
        </p:spPr>
        <p:txBody>
          <a:bodyPr/>
          <a:lstStyle/>
          <a:p>
            <a:fld id="{1295D7D4-A02C-4119-99C8-3D77BAF82074}" type="slidenum">
              <a:rPr lang="es-ES" smtClean="0"/>
              <a:pPr/>
              <a:t>111</a:t>
            </a:fld>
            <a:endParaRPr lang="es-ES" smtClean="0"/>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1 Marcador de imagen de diapositiva"/>
          <p:cNvSpPr>
            <a:spLocks noGrp="1" noRot="1" noChangeAspect="1" noTextEdit="1"/>
          </p:cNvSpPr>
          <p:nvPr>
            <p:ph type="sldImg"/>
          </p:nvPr>
        </p:nvSpPr>
        <p:spPr>
          <a:ln/>
        </p:spPr>
      </p:sp>
      <p:sp>
        <p:nvSpPr>
          <p:cNvPr id="69635" name="2 Marcador de notas"/>
          <p:cNvSpPr>
            <a:spLocks noGrp="1"/>
          </p:cNvSpPr>
          <p:nvPr>
            <p:ph type="body" idx="1"/>
          </p:nvPr>
        </p:nvSpPr>
        <p:spPr>
          <a:noFill/>
          <a:ln/>
        </p:spPr>
        <p:txBody>
          <a:bodyPr/>
          <a:lstStyle/>
          <a:p>
            <a:pPr eaLnBrk="1" hangingPunct="1"/>
            <a:endParaRPr lang="es-EC" smtClean="0"/>
          </a:p>
        </p:txBody>
      </p:sp>
      <p:sp>
        <p:nvSpPr>
          <p:cNvPr id="69636" name="3 Marcador de número de diapositiva"/>
          <p:cNvSpPr>
            <a:spLocks noGrp="1"/>
          </p:cNvSpPr>
          <p:nvPr>
            <p:ph type="sldNum" sz="quarter" idx="5"/>
          </p:nvPr>
        </p:nvSpPr>
        <p:spPr>
          <a:noFill/>
        </p:spPr>
        <p:txBody>
          <a:bodyPr/>
          <a:lstStyle/>
          <a:p>
            <a:fld id="{84EB8AE5-407D-487F-937F-789644E7F409}" type="slidenum">
              <a:rPr lang="es-EC" smtClean="0"/>
              <a:pPr/>
              <a:t>112</a:t>
            </a:fld>
            <a:endParaRPr lang="es-EC" smtClean="0"/>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1 Marcador de imagen de diapositiva"/>
          <p:cNvSpPr>
            <a:spLocks noGrp="1" noRot="1" noChangeAspect="1" noTextEdit="1"/>
          </p:cNvSpPr>
          <p:nvPr>
            <p:ph type="sldImg"/>
          </p:nvPr>
        </p:nvSpPr>
        <p:spPr>
          <a:ln/>
        </p:spPr>
      </p:sp>
      <p:sp>
        <p:nvSpPr>
          <p:cNvPr id="70659" name="2 Marcador de notas"/>
          <p:cNvSpPr>
            <a:spLocks noGrp="1"/>
          </p:cNvSpPr>
          <p:nvPr>
            <p:ph type="body" idx="1"/>
          </p:nvPr>
        </p:nvSpPr>
        <p:spPr>
          <a:noFill/>
          <a:ln/>
        </p:spPr>
        <p:txBody>
          <a:bodyPr/>
          <a:lstStyle/>
          <a:p>
            <a:pPr eaLnBrk="1" hangingPunct="1"/>
            <a:endParaRPr lang="es-EC" smtClean="0"/>
          </a:p>
        </p:txBody>
      </p:sp>
      <p:sp>
        <p:nvSpPr>
          <p:cNvPr id="70660" name="3 Marcador de número de diapositiva"/>
          <p:cNvSpPr>
            <a:spLocks noGrp="1"/>
          </p:cNvSpPr>
          <p:nvPr>
            <p:ph type="sldNum" sz="quarter" idx="5"/>
          </p:nvPr>
        </p:nvSpPr>
        <p:spPr>
          <a:noFill/>
        </p:spPr>
        <p:txBody>
          <a:bodyPr/>
          <a:lstStyle/>
          <a:p>
            <a:fld id="{2DD756FB-BB8B-490D-9ADA-00B2877F3A48}" type="slidenum">
              <a:rPr lang="es-ES" smtClean="0"/>
              <a:pPr/>
              <a:t>113</a:t>
            </a:fld>
            <a:endParaRPr lang="es-ES" smtClean="0"/>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1 Marcador de imagen de diapositiva"/>
          <p:cNvSpPr>
            <a:spLocks noGrp="1" noRot="1" noChangeAspect="1" noTextEdit="1"/>
          </p:cNvSpPr>
          <p:nvPr>
            <p:ph type="sldImg"/>
          </p:nvPr>
        </p:nvSpPr>
        <p:spPr>
          <a:ln/>
        </p:spPr>
      </p:sp>
      <p:sp>
        <p:nvSpPr>
          <p:cNvPr id="72707" name="2 Marcador de notas"/>
          <p:cNvSpPr>
            <a:spLocks noGrp="1"/>
          </p:cNvSpPr>
          <p:nvPr>
            <p:ph type="body" idx="1"/>
          </p:nvPr>
        </p:nvSpPr>
        <p:spPr>
          <a:noFill/>
          <a:ln/>
        </p:spPr>
        <p:txBody>
          <a:bodyPr/>
          <a:lstStyle/>
          <a:p>
            <a:pPr eaLnBrk="1" hangingPunct="1"/>
            <a:endParaRPr lang="es-EC" smtClean="0"/>
          </a:p>
        </p:txBody>
      </p:sp>
      <p:sp>
        <p:nvSpPr>
          <p:cNvPr id="72708" name="3 Marcador de número de diapositiva"/>
          <p:cNvSpPr>
            <a:spLocks noGrp="1"/>
          </p:cNvSpPr>
          <p:nvPr>
            <p:ph type="sldNum" sz="quarter" idx="5"/>
          </p:nvPr>
        </p:nvSpPr>
        <p:spPr>
          <a:noFill/>
        </p:spPr>
        <p:txBody>
          <a:bodyPr/>
          <a:lstStyle/>
          <a:p>
            <a:fld id="{075C6696-6FA3-465E-94D1-6C53642B7198}" type="slidenum">
              <a:rPr lang="es-ES" smtClean="0"/>
              <a:pPr/>
              <a:t>114</a:t>
            </a:fld>
            <a:endParaRPr lang="es-ES" smtClean="0"/>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1 Marcador de imagen de diapositiva"/>
          <p:cNvSpPr>
            <a:spLocks noGrp="1" noRot="1" noChangeAspect="1" noTextEdit="1"/>
          </p:cNvSpPr>
          <p:nvPr>
            <p:ph type="sldImg"/>
          </p:nvPr>
        </p:nvSpPr>
        <p:spPr>
          <a:ln/>
        </p:spPr>
      </p:sp>
      <p:sp>
        <p:nvSpPr>
          <p:cNvPr id="73731" name="2 Marcador de notas"/>
          <p:cNvSpPr>
            <a:spLocks noGrp="1"/>
          </p:cNvSpPr>
          <p:nvPr>
            <p:ph type="body" idx="1"/>
          </p:nvPr>
        </p:nvSpPr>
        <p:spPr>
          <a:noFill/>
          <a:ln/>
        </p:spPr>
        <p:txBody>
          <a:bodyPr/>
          <a:lstStyle/>
          <a:p>
            <a:pPr eaLnBrk="1" hangingPunct="1"/>
            <a:endParaRPr lang="es-EC" smtClean="0"/>
          </a:p>
        </p:txBody>
      </p:sp>
      <p:sp>
        <p:nvSpPr>
          <p:cNvPr id="73732" name="3 Marcador de número de diapositiva"/>
          <p:cNvSpPr>
            <a:spLocks noGrp="1"/>
          </p:cNvSpPr>
          <p:nvPr>
            <p:ph type="sldNum" sz="quarter" idx="5"/>
          </p:nvPr>
        </p:nvSpPr>
        <p:spPr>
          <a:noFill/>
        </p:spPr>
        <p:txBody>
          <a:bodyPr/>
          <a:lstStyle/>
          <a:p>
            <a:fld id="{F4B897DF-0CCF-4376-9058-02A58F45B553}" type="slidenum">
              <a:rPr lang="es-ES" smtClean="0"/>
              <a:pPr/>
              <a:t>115</a:t>
            </a:fld>
            <a:endParaRPr lang="es-ES" smtClean="0"/>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1 Marcador de imagen de diapositiva"/>
          <p:cNvSpPr>
            <a:spLocks noGrp="1" noRot="1" noChangeAspect="1" noTextEdit="1"/>
          </p:cNvSpPr>
          <p:nvPr>
            <p:ph type="sldImg"/>
          </p:nvPr>
        </p:nvSpPr>
        <p:spPr>
          <a:ln/>
        </p:spPr>
      </p:sp>
      <p:sp>
        <p:nvSpPr>
          <p:cNvPr id="74755" name="2 Marcador de notas"/>
          <p:cNvSpPr>
            <a:spLocks noGrp="1"/>
          </p:cNvSpPr>
          <p:nvPr>
            <p:ph type="body" idx="1"/>
          </p:nvPr>
        </p:nvSpPr>
        <p:spPr>
          <a:noFill/>
          <a:ln/>
        </p:spPr>
        <p:txBody>
          <a:bodyPr/>
          <a:lstStyle/>
          <a:p>
            <a:pPr eaLnBrk="1" hangingPunct="1"/>
            <a:endParaRPr lang="es-EC" smtClean="0"/>
          </a:p>
        </p:txBody>
      </p:sp>
      <p:sp>
        <p:nvSpPr>
          <p:cNvPr id="74756" name="3 Marcador de número de diapositiva"/>
          <p:cNvSpPr>
            <a:spLocks noGrp="1"/>
          </p:cNvSpPr>
          <p:nvPr>
            <p:ph type="sldNum" sz="quarter" idx="5"/>
          </p:nvPr>
        </p:nvSpPr>
        <p:spPr>
          <a:noFill/>
        </p:spPr>
        <p:txBody>
          <a:bodyPr/>
          <a:lstStyle/>
          <a:p>
            <a:fld id="{B966F23A-03FF-45A8-B190-66F857F17C69}" type="slidenum">
              <a:rPr lang="es-ES" smtClean="0"/>
              <a:pPr/>
              <a:t>116</a:t>
            </a:fld>
            <a:endParaRPr lang="es-ES" smtClean="0"/>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1 Marcador de imagen de diapositiva"/>
          <p:cNvSpPr>
            <a:spLocks noGrp="1" noRot="1" noChangeAspect="1" noTextEdit="1"/>
          </p:cNvSpPr>
          <p:nvPr>
            <p:ph type="sldImg"/>
          </p:nvPr>
        </p:nvSpPr>
        <p:spPr>
          <a:ln/>
        </p:spPr>
      </p:sp>
      <p:sp>
        <p:nvSpPr>
          <p:cNvPr id="75779" name="2 Marcador de notas"/>
          <p:cNvSpPr>
            <a:spLocks noGrp="1"/>
          </p:cNvSpPr>
          <p:nvPr>
            <p:ph type="body" idx="1"/>
          </p:nvPr>
        </p:nvSpPr>
        <p:spPr>
          <a:noFill/>
          <a:ln/>
        </p:spPr>
        <p:txBody>
          <a:bodyPr/>
          <a:lstStyle/>
          <a:p>
            <a:pPr eaLnBrk="1" hangingPunct="1"/>
            <a:endParaRPr lang="es-EC" smtClean="0"/>
          </a:p>
        </p:txBody>
      </p:sp>
      <p:sp>
        <p:nvSpPr>
          <p:cNvPr id="75780" name="3 Marcador de número de diapositiva"/>
          <p:cNvSpPr>
            <a:spLocks noGrp="1"/>
          </p:cNvSpPr>
          <p:nvPr>
            <p:ph type="sldNum" sz="quarter" idx="5"/>
          </p:nvPr>
        </p:nvSpPr>
        <p:spPr>
          <a:noFill/>
        </p:spPr>
        <p:txBody>
          <a:bodyPr/>
          <a:lstStyle/>
          <a:p>
            <a:fld id="{73A4F6D5-896D-40D4-AC53-FC678EAA2429}" type="slidenum">
              <a:rPr lang="es-ES" smtClean="0"/>
              <a:pPr/>
              <a:t>117</a:t>
            </a:fld>
            <a:endParaRPr lang="es-ES" smtClean="0"/>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1 Marcador de imagen de diapositiva"/>
          <p:cNvSpPr>
            <a:spLocks noGrp="1" noRot="1" noChangeAspect="1" noTextEdit="1"/>
          </p:cNvSpPr>
          <p:nvPr>
            <p:ph type="sldImg"/>
          </p:nvPr>
        </p:nvSpPr>
        <p:spPr>
          <a:ln/>
        </p:spPr>
      </p:sp>
      <p:sp>
        <p:nvSpPr>
          <p:cNvPr id="76803" name="2 Marcador de notas"/>
          <p:cNvSpPr>
            <a:spLocks noGrp="1"/>
          </p:cNvSpPr>
          <p:nvPr>
            <p:ph type="body" idx="1"/>
          </p:nvPr>
        </p:nvSpPr>
        <p:spPr>
          <a:noFill/>
          <a:ln/>
        </p:spPr>
        <p:txBody>
          <a:bodyPr/>
          <a:lstStyle/>
          <a:p>
            <a:pPr eaLnBrk="1" hangingPunct="1"/>
            <a:endParaRPr lang="es-EC" smtClean="0"/>
          </a:p>
        </p:txBody>
      </p:sp>
      <p:sp>
        <p:nvSpPr>
          <p:cNvPr id="76804" name="3 Marcador de número de diapositiva"/>
          <p:cNvSpPr>
            <a:spLocks noGrp="1"/>
          </p:cNvSpPr>
          <p:nvPr>
            <p:ph type="sldNum" sz="quarter" idx="5"/>
          </p:nvPr>
        </p:nvSpPr>
        <p:spPr>
          <a:noFill/>
        </p:spPr>
        <p:txBody>
          <a:bodyPr/>
          <a:lstStyle/>
          <a:p>
            <a:fld id="{36B14313-3642-4EC1-B3A5-B792D22E0E8C}" type="slidenum">
              <a:rPr lang="es-ES" smtClean="0"/>
              <a:pPr/>
              <a:t>118</a:t>
            </a:fld>
            <a:endParaRPr lang="es-ES" smtClean="0"/>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1 Marcador de imagen de diapositiva"/>
          <p:cNvSpPr>
            <a:spLocks noGrp="1" noRot="1" noChangeAspect="1" noTextEdit="1"/>
          </p:cNvSpPr>
          <p:nvPr>
            <p:ph type="sldImg"/>
          </p:nvPr>
        </p:nvSpPr>
        <p:spPr>
          <a:ln/>
        </p:spPr>
      </p:sp>
      <p:sp>
        <p:nvSpPr>
          <p:cNvPr id="77827" name="2 Marcador de notas"/>
          <p:cNvSpPr>
            <a:spLocks noGrp="1"/>
          </p:cNvSpPr>
          <p:nvPr>
            <p:ph type="body" idx="1"/>
          </p:nvPr>
        </p:nvSpPr>
        <p:spPr>
          <a:noFill/>
          <a:ln/>
        </p:spPr>
        <p:txBody>
          <a:bodyPr/>
          <a:lstStyle/>
          <a:p>
            <a:pPr eaLnBrk="1" hangingPunct="1"/>
            <a:endParaRPr lang="es-EC" smtClean="0"/>
          </a:p>
        </p:txBody>
      </p:sp>
      <p:sp>
        <p:nvSpPr>
          <p:cNvPr id="77828" name="3 Marcador de número de diapositiva"/>
          <p:cNvSpPr>
            <a:spLocks noGrp="1"/>
          </p:cNvSpPr>
          <p:nvPr>
            <p:ph type="sldNum" sz="quarter" idx="5"/>
          </p:nvPr>
        </p:nvSpPr>
        <p:spPr>
          <a:noFill/>
        </p:spPr>
        <p:txBody>
          <a:bodyPr/>
          <a:lstStyle/>
          <a:p>
            <a:fld id="{DA2F6BE3-9EA4-43C6-BCD7-0B82028EEA89}" type="slidenum">
              <a:rPr lang="es-ES" smtClean="0"/>
              <a:pPr/>
              <a:t>119</a:t>
            </a:fld>
            <a:endParaRPr lang="es-ES" smtClean="0"/>
          </a:p>
        </p:txBody>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1 Marcador de imagen de diapositiva"/>
          <p:cNvSpPr>
            <a:spLocks noGrp="1" noRot="1" noChangeAspect="1" noTextEdit="1"/>
          </p:cNvSpPr>
          <p:nvPr>
            <p:ph type="sldImg"/>
          </p:nvPr>
        </p:nvSpPr>
        <p:spPr>
          <a:ln/>
        </p:spPr>
      </p:sp>
      <p:sp>
        <p:nvSpPr>
          <p:cNvPr id="78851" name="2 Marcador de notas"/>
          <p:cNvSpPr>
            <a:spLocks noGrp="1"/>
          </p:cNvSpPr>
          <p:nvPr>
            <p:ph type="body" idx="1"/>
          </p:nvPr>
        </p:nvSpPr>
        <p:spPr>
          <a:noFill/>
          <a:ln/>
        </p:spPr>
        <p:txBody>
          <a:bodyPr/>
          <a:lstStyle/>
          <a:p>
            <a:pPr eaLnBrk="1" hangingPunct="1"/>
            <a:endParaRPr lang="es-EC" smtClean="0"/>
          </a:p>
        </p:txBody>
      </p:sp>
      <p:sp>
        <p:nvSpPr>
          <p:cNvPr id="78852" name="3 Marcador de número de diapositiva"/>
          <p:cNvSpPr>
            <a:spLocks noGrp="1"/>
          </p:cNvSpPr>
          <p:nvPr>
            <p:ph type="sldNum" sz="quarter" idx="5"/>
          </p:nvPr>
        </p:nvSpPr>
        <p:spPr>
          <a:noFill/>
        </p:spPr>
        <p:txBody>
          <a:bodyPr/>
          <a:lstStyle/>
          <a:p>
            <a:fld id="{2CD26891-5C3D-4004-AC7A-D17B1F032167}" type="slidenum">
              <a:rPr lang="es-ES" smtClean="0"/>
              <a:pPr/>
              <a:t>120</a:t>
            </a:fld>
            <a:endParaRPr lang="es-ES"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82" name="Rectangle 2"/>
          <p:cNvSpPr>
            <a:spLocks noGrp="1" noRot="1" noChangeAspect="1" noChangeArrowheads="1" noTextEdit="1"/>
          </p:cNvSpPr>
          <p:nvPr>
            <p:ph type="sldImg"/>
          </p:nvPr>
        </p:nvSpPr>
        <p:spPr>
          <a:ln/>
        </p:spPr>
      </p:sp>
      <p:sp>
        <p:nvSpPr>
          <p:cNvPr id="276483" name="Rectangle 3"/>
          <p:cNvSpPr>
            <a:spLocks noGrp="1" noChangeArrowheads="1"/>
          </p:cNvSpPr>
          <p:nvPr>
            <p:ph type="body" idx="1"/>
          </p:nvPr>
        </p:nvSpPr>
        <p:spPr>
          <a:noFill/>
          <a:ln/>
        </p:spPr>
        <p:txBody>
          <a:bodyPr/>
          <a:lstStyle/>
          <a:p>
            <a:pPr eaLnBrk="1" hangingPunct="1"/>
            <a:endParaRPr lang="es-EC" smtClean="0"/>
          </a:p>
        </p:txBody>
      </p:sp>
    </p:spTree>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1 Marcador de imagen de diapositiva"/>
          <p:cNvSpPr>
            <a:spLocks noGrp="1" noRot="1" noChangeAspect="1" noTextEdit="1"/>
          </p:cNvSpPr>
          <p:nvPr>
            <p:ph type="sldImg"/>
          </p:nvPr>
        </p:nvSpPr>
        <p:spPr>
          <a:ln/>
        </p:spPr>
      </p:sp>
      <p:sp>
        <p:nvSpPr>
          <p:cNvPr id="79875" name="2 Marcador de notas"/>
          <p:cNvSpPr>
            <a:spLocks noGrp="1"/>
          </p:cNvSpPr>
          <p:nvPr>
            <p:ph type="body" idx="1"/>
          </p:nvPr>
        </p:nvSpPr>
        <p:spPr>
          <a:noFill/>
          <a:ln/>
        </p:spPr>
        <p:txBody>
          <a:bodyPr/>
          <a:lstStyle/>
          <a:p>
            <a:pPr eaLnBrk="1" hangingPunct="1"/>
            <a:endParaRPr lang="es-EC" smtClean="0"/>
          </a:p>
        </p:txBody>
      </p:sp>
      <p:sp>
        <p:nvSpPr>
          <p:cNvPr id="79876" name="3 Marcador de número de diapositiva"/>
          <p:cNvSpPr>
            <a:spLocks noGrp="1"/>
          </p:cNvSpPr>
          <p:nvPr>
            <p:ph type="sldNum" sz="quarter" idx="5"/>
          </p:nvPr>
        </p:nvSpPr>
        <p:spPr>
          <a:noFill/>
        </p:spPr>
        <p:txBody>
          <a:bodyPr/>
          <a:lstStyle/>
          <a:p>
            <a:fld id="{0A7594DD-4A40-45BC-BB1E-4D88E6660E6C}" type="slidenum">
              <a:rPr lang="es-ES" smtClean="0"/>
              <a:pPr/>
              <a:t>121</a:t>
            </a:fld>
            <a:endParaRPr lang="es-ES" smtClean="0"/>
          </a:p>
        </p:txBody>
      </p:sp>
    </p:spTree>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1 Marcador de imagen de diapositiva"/>
          <p:cNvSpPr>
            <a:spLocks noGrp="1" noRot="1" noChangeAspect="1" noTextEdit="1"/>
          </p:cNvSpPr>
          <p:nvPr>
            <p:ph type="sldImg"/>
          </p:nvPr>
        </p:nvSpPr>
        <p:spPr>
          <a:ln/>
        </p:spPr>
      </p:sp>
      <p:sp>
        <p:nvSpPr>
          <p:cNvPr id="80899" name="2 Marcador de notas"/>
          <p:cNvSpPr>
            <a:spLocks noGrp="1"/>
          </p:cNvSpPr>
          <p:nvPr>
            <p:ph type="body" idx="1"/>
          </p:nvPr>
        </p:nvSpPr>
        <p:spPr>
          <a:noFill/>
          <a:ln/>
        </p:spPr>
        <p:txBody>
          <a:bodyPr/>
          <a:lstStyle/>
          <a:p>
            <a:pPr eaLnBrk="1" hangingPunct="1"/>
            <a:endParaRPr lang="es-EC" smtClean="0"/>
          </a:p>
        </p:txBody>
      </p:sp>
      <p:sp>
        <p:nvSpPr>
          <p:cNvPr id="80900" name="3 Marcador de número de diapositiva"/>
          <p:cNvSpPr>
            <a:spLocks noGrp="1"/>
          </p:cNvSpPr>
          <p:nvPr>
            <p:ph type="sldNum" sz="quarter" idx="5"/>
          </p:nvPr>
        </p:nvSpPr>
        <p:spPr>
          <a:noFill/>
        </p:spPr>
        <p:txBody>
          <a:bodyPr/>
          <a:lstStyle/>
          <a:p>
            <a:fld id="{213E6F9B-194D-408A-91AA-8838ECE832AD}" type="slidenum">
              <a:rPr lang="es-ES" smtClean="0"/>
              <a:pPr/>
              <a:t>122</a:t>
            </a:fld>
            <a:endParaRPr lang="es-ES" smtClean="0"/>
          </a:p>
        </p:txBody>
      </p:sp>
    </p:spTree>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1 Marcador de imagen de diapositiva"/>
          <p:cNvSpPr>
            <a:spLocks noGrp="1" noRot="1" noChangeAspect="1" noTextEdit="1"/>
          </p:cNvSpPr>
          <p:nvPr>
            <p:ph type="sldImg"/>
          </p:nvPr>
        </p:nvSpPr>
        <p:spPr>
          <a:ln/>
        </p:spPr>
      </p:sp>
      <p:sp>
        <p:nvSpPr>
          <p:cNvPr id="81923" name="2 Marcador de notas"/>
          <p:cNvSpPr>
            <a:spLocks noGrp="1"/>
          </p:cNvSpPr>
          <p:nvPr>
            <p:ph type="body" idx="1"/>
          </p:nvPr>
        </p:nvSpPr>
        <p:spPr>
          <a:noFill/>
          <a:ln/>
        </p:spPr>
        <p:txBody>
          <a:bodyPr/>
          <a:lstStyle/>
          <a:p>
            <a:pPr eaLnBrk="1" hangingPunct="1"/>
            <a:endParaRPr lang="es-EC" smtClean="0"/>
          </a:p>
        </p:txBody>
      </p:sp>
      <p:sp>
        <p:nvSpPr>
          <p:cNvPr id="81924" name="3 Marcador de número de diapositiva"/>
          <p:cNvSpPr>
            <a:spLocks noGrp="1"/>
          </p:cNvSpPr>
          <p:nvPr>
            <p:ph type="sldNum" sz="quarter" idx="5"/>
          </p:nvPr>
        </p:nvSpPr>
        <p:spPr>
          <a:noFill/>
        </p:spPr>
        <p:txBody>
          <a:bodyPr/>
          <a:lstStyle/>
          <a:p>
            <a:fld id="{8CC83772-1605-4CEC-AEC9-5CE777B591E6}" type="slidenum">
              <a:rPr lang="es-ES" smtClean="0"/>
              <a:pPr/>
              <a:t>123</a:t>
            </a:fld>
            <a:endParaRPr lang="es-ES" smtClean="0"/>
          </a:p>
        </p:txBody>
      </p:sp>
    </p:spTree>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1 Marcador de imagen de diapositiva"/>
          <p:cNvSpPr>
            <a:spLocks noGrp="1" noRot="1" noChangeAspect="1" noTextEdit="1"/>
          </p:cNvSpPr>
          <p:nvPr>
            <p:ph type="sldImg"/>
          </p:nvPr>
        </p:nvSpPr>
        <p:spPr>
          <a:ln/>
        </p:spPr>
      </p:sp>
      <p:sp>
        <p:nvSpPr>
          <p:cNvPr id="83971" name="2 Marcador de notas"/>
          <p:cNvSpPr>
            <a:spLocks noGrp="1"/>
          </p:cNvSpPr>
          <p:nvPr>
            <p:ph type="body" idx="1"/>
          </p:nvPr>
        </p:nvSpPr>
        <p:spPr>
          <a:noFill/>
          <a:ln/>
        </p:spPr>
        <p:txBody>
          <a:bodyPr/>
          <a:lstStyle/>
          <a:p>
            <a:pPr eaLnBrk="1" hangingPunct="1"/>
            <a:endParaRPr lang="es-EC" smtClean="0"/>
          </a:p>
        </p:txBody>
      </p:sp>
      <p:sp>
        <p:nvSpPr>
          <p:cNvPr id="83972" name="3 Marcador de número de diapositiva"/>
          <p:cNvSpPr>
            <a:spLocks noGrp="1"/>
          </p:cNvSpPr>
          <p:nvPr>
            <p:ph type="sldNum" sz="quarter" idx="5"/>
          </p:nvPr>
        </p:nvSpPr>
        <p:spPr>
          <a:noFill/>
        </p:spPr>
        <p:txBody>
          <a:bodyPr/>
          <a:lstStyle/>
          <a:p>
            <a:fld id="{EE6B7DA0-C77B-45EA-848C-1B6D02ED777C}" type="slidenum">
              <a:rPr lang="es-EC" smtClean="0"/>
              <a:pPr/>
              <a:t>124</a:t>
            </a:fld>
            <a:endParaRPr lang="es-EC" smtClean="0"/>
          </a:p>
        </p:txBody>
      </p:sp>
    </p:spTree>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1 Marcador de imagen de diapositiva"/>
          <p:cNvSpPr>
            <a:spLocks noGrp="1" noRot="1" noChangeAspect="1" noTextEdit="1"/>
          </p:cNvSpPr>
          <p:nvPr>
            <p:ph type="sldImg"/>
          </p:nvPr>
        </p:nvSpPr>
        <p:spPr>
          <a:ln/>
        </p:spPr>
      </p:sp>
      <p:sp>
        <p:nvSpPr>
          <p:cNvPr id="87043" name="2 Marcador de notas"/>
          <p:cNvSpPr>
            <a:spLocks noGrp="1"/>
          </p:cNvSpPr>
          <p:nvPr>
            <p:ph type="body" idx="1"/>
          </p:nvPr>
        </p:nvSpPr>
        <p:spPr>
          <a:noFill/>
          <a:ln/>
        </p:spPr>
        <p:txBody>
          <a:bodyPr/>
          <a:lstStyle/>
          <a:p>
            <a:pPr eaLnBrk="1" hangingPunct="1"/>
            <a:endParaRPr lang="es-EC" smtClean="0"/>
          </a:p>
        </p:txBody>
      </p:sp>
      <p:sp>
        <p:nvSpPr>
          <p:cNvPr id="87044" name="3 Marcador de número de diapositiva"/>
          <p:cNvSpPr>
            <a:spLocks noGrp="1"/>
          </p:cNvSpPr>
          <p:nvPr>
            <p:ph type="sldNum" sz="quarter" idx="5"/>
          </p:nvPr>
        </p:nvSpPr>
        <p:spPr>
          <a:noFill/>
        </p:spPr>
        <p:txBody>
          <a:bodyPr/>
          <a:lstStyle/>
          <a:p>
            <a:fld id="{292524B6-0161-4243-80D0-1F9FABC47692}" type="slidenum">
              <a:rPr lang="es-ES" smtClean="0"/>
              <a:pPr/>
              <a:t>125</a:t>
            </a:fld>
            <a:endParaRPr lang="es-ES" smtClean="0"/>
          </a:p>
        </p:txBody>
      </p:sp>
    </p:spTree>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Rectangle 7"/>
          <p:cNvSpPr>
            <a:spLocks noGrp="1" noChangeArrowheads="1"/>
          </p:cNvSpPr>
          <p:nvPr>
            <p:ph type="sldNum" sz="quarter" idx="5"/>
          </p:nvPr>
        </p:nvSpPr>
        <p:spPr>
          <a:noFill/>
        </p:spPr>
        <p:txBody>
          <a:bodyPr/>
          <a:lstStyle/>
          <a:p>
            <a:fld id="{8041D335-F82F-44AC-A632-C536097E08F7}" type="slidenum">
              <a:rPr lang="es-ES" smtClean="0"/>
              <a:pPr/>
              <a:t>126</a:t>
            </a:fld>
            <a:endParaRPr lang="es-ES" smtClean="0"/>
          </a:p>
        </p:txBody>
      </p:sp>
      <p:sp>
        <p:nvSpPr>
          <p:cNvPr id="89091" name="Rectangle 2"/>
          <p:cNvSpPr>
            <a:spLocks noGrp="1" noRot="1" noChangeAspect="1" noChangeArrowheads="1" noTextEdit="1"/>
          </p:cNvSpPr>
          <p:nvPr>
            <p:ph type="sldImg"/>
          </p:nvPr>
        </p:nvSpPr>
        <p:spPr>
          <a:ln/>
        </p:spPr>
      </p:sp>
      <p:sp>
        <p:nvSpPr>
          <p:cNvPr id="89092"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Rectangle 7"/>
          <p:cNvSpPr>
            <a:spLocks noGrp="1" noChangeArrowheads="1"/>
          </p:cNvSpPr>
          <p:nvPr>
            <p:ph type="sldNum" sz="quarter" idx="5"/>
          </p:nvPr>
        </p:nvSpPr>
        <p:spPr>
          <a:noFill/>
        </p:spPr>
        <p:txBody>
          <a:bodyPr/>
          <a:lstStyle/>
          <a:p>
            <a:fld id="{4C62AEB5-E636-4FFE-BC9E-77FBFC8EF89D}" type="slidenum">
              <a:rPr lang="es-ES" smtClean="0"/>
              <a:pPr/>
              <a:t>127</a:t>
            </a:fld>
            <a:endParaRPr lang="es-ES" smtClean="0"/>
          </a:p>
        </p:txBody>
      </p:sp>
      <p:sp>
        <p:nvSpPr>
          <p:cNvPr id="90115" name="Rectangle 2"/>
          <p:cNvSpPr>
            <a:spLocks noGrp="1" noRot="1" noChangeAspect="1" noChangeArrowheads="1" noTextEdit="1"/>
          </p:cNvSpPr>
          <p:nvPr>
            <p:ph type="sldImg"/>
          </p:nvPr>
        </p:nvSpPr>
        <p:spPr>
          <a:ln/>
        </p:spPr>
      </p:sp>
      <p:sp>
        <p:nvSpPr>
          <p:cNvPr id="90116"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C"/>
          </a:p>
        </p:txBody>
      </p:sp>
      <p:sp>
        <p:nvSpPr>
          <p:cNvPr id="4" name="3 Marcador de número de diapositiva"/>
          <p:cNvSpPr>
            <a:spLocks noGrp="1"/>
          </p:cNvSpPr>
          <p:nvPr>
            <p:ph type="sldNum" sz="quarter" idx="10"/>
          </p:nvPr>
        </p:nvSpPr>
        <p:spPr/>
        <p:txBody>
          <a:bodyPr/>
          <a:lstStyle/>
          <a:p>
            <a:fld id="{16BFEFF1-3BD6-4681-BEFD-A6D4E4ADF84D}" type="slidenum">
              <a:rPr lang="es-EC" smtClean="0"/>
              <a:pPr/>
              <a:t>13</a:t>
            </a:fld>
            <a:endParaRPr lang="es-EC"/>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1 Título"/>
          <p:cNvSpPr>
            <a:spLocks noGrp="1"/>
          </p:cNvSpPr>
          <p:nvPr>
            <p:ph type="ctrTitle"/>
          </p:nvPr>
        </p:nvSpPr>
        <p:spPr>
          <a:xfrm>
            <a:off x="685800" y="2130425"/>
            <a:ext cx="7772400" cy="1470025"/>
          </a:xfrm>
        </p:spPr>
        <p:txBody>
          <a:bodyPr/>
          <a:lstStyle/>
          <a:p>
            <a:r>
              <a:rPr lang="es-ES" smtClean="0"/>
              <a:t>Haga clic para modificar el estilo de título del patrón</a:t>
            </a:r>
            <a:endParaRPr lang="es-EC"/>
          </a:p>
        </p:txBody>
      </p:sp>
      <p:sp>
        <p:nvSpPr>
          <p:cNvPr id="3" name="2 Subtítulo"/>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 smtClean="0"/>
              <a:t>Haga clic para modificar el estilo de subtítulo del patrón</a:t>
            </a:r>
            <a:endParaRPr lang="es-EC"/>
          </a:p>
        </p:txBody>
      </p:sp>
      <p:sp>
        <p:nvSpPr>
          <p:cNvPr id="4" name="3 Marcador de fecha"/>
          <p:cNvSpPr>
            <a:spLocks noGrp="1"/>
          </p:cNvSpPr>
          <p:nvPr>
            <p:ph type="dt" sz="half" idx="10"/>
          </p:nvPr>
        </p:nvSpPr>
        <p:spPr/>
        <p:txBody>
          <a:bodyPr/>
          <a:lstStyle/>
          <a:p>
            <a:fld id="{145B4FAF-7BAD-4507-9613-E4F6DAD0CEA7}" type="datetimeFigureOut">
              <a:rPr lang="es-EC" smtClean="0"/>
              <a:pPr/>
              <a:t>08/02/2013</a:t>
            </a:fld>
            <a:endParaRPr lang="es-EC"/>
          </a:p>
        </p:txBody>
      </p:sp>
      <p:sp>
        <p:nvSpPr>
          <p:cNvPr id="5" name="4 Marcador de pie de página"/>
          <p:cNvSpPr>
            <a:spLocks noGrp="1"/>
          </p:cNvSpPr>
          <p:nvPr>
            <p:ph type="ftr" sz="quarter" idx="11"/>
          </p:nvPr>
        </p:nvSpPr>
        <p:spPr/>
        <p:txBody>
          <a:bodyPr/>
          <a:lstStyle/>
          <a:p>
            <a:endParaRPr lang="es-EC"/>
          </a:p>
        </p:txBody>
      </p:sp>
      <p:sp>
        <p:nvSpPr>
          <p:cNvPr id="6" name="5 Marcador de número de diapositiva"/>
          <p:cNvSpPr>
            <a:spLocks noGrp="1"/>
          </p:cNvSpPr>
          <p:nvPr>
            <p:ph type="sldNum" sz="quarter" idx="12"/>
          </p:nvPr>
        </p:nvSpPr>
        <p:spPr/>
        <p:txBody>
          <a:bodyPr/>
          <a:lstStyle/>
          <a:p>
            <a:fld id="{1BA34C3B-A691-4C58-B44C-0146A64E77FD}" type="slidenum">
              <a:rPr lang="es-EC" smtClean="0"/>
              <a:pPr/>
              <a:t>‹Nº›</a:t>
            </a:fld>
            <a:endParaRPr lang="es-EC"/>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C"/>
          </a:p>
        </p:txBody>
      </p:sp>
      <p:sp>
        <p:nvSpPr>
          <p:cNvPr id="3" name="2 Marcador de texto vertical"/>
          <p:cNvSpPr>
            <a:spLocks noGrp="1"/>
          </p:cNvSpPr>
          <p:nvPr>
            <p:ph type="body" orient="vert" idx="1"/>
          </p:nvPr>
        </p:nvSpPr>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C"/>
          </a:p>
        </p:txBody>
      </p:sp>
      <p:sp>
        <p:nvSpPr>
          <p:cNvPr id="4" name="3 Marcador de fecha"/>
          <p:cNvSpPr>
            <a:spLocks noGrp="1"/>
          </p:cNvSpPr>
          <p:nvPr>
            <p:ph type="dt" sz="half" idx="10"/>
          </p:nvPr>
        </p:nvSpPr>
        <p:spPr/>
        <p:txBody>
          <a:bodyPr/>
          <a:lstStyle/>
          <a:p>
            <a:fld id="{145B4FAF-7BAD-4507-9613-E4F6DAD0CEA7}" type="datetimeFigureOut">
              <a:rPr lang="es-EC" smtClean="0"/>
              <a:pPr/>
              <a:t>08/02/2013</a:t>
            </a:fld>
            <a:endParaRPr lang="es-EC"/>
          </a:p>
        </p:txBody>
      </p:sp>
      <p:sp>
        <p:nvSpPr>
          <p:cNvPr id="5" name="4 Marcador de pie de página"/>
          <p:cNvSpPr>
            <a:spLocks noGrp="1"/>
          </p:cNvSpPr>
          <p:nvPr>
            <p:ph type="ftr" sz="quarter" idx="11"/>
          </p:nvPr>
        </p:nvSpPr>
        <p:spPr/>
        <p:txBody>
          <a:bodyPr/>
          <a:lstStyle/>
          <a:p>
            <a:endParaRPr lang="es-EC"/>
          </a:p>
        </p:txBody>
      </p:sp>
      <p:sp>
        <p:nvSpPr>
          <p:cNvPr id="6" name="5 Marcador de número de diapositiva"/>
          <p:cNvSpPr>
            <a:spLocks noGrp="1"/>
          </p:cNvSpPr>
          <p:nvPr>
            <p:ph type="sldNum" sz="quarter" idx="12"/>
          </p:nvPr>
        </p:nvSpPr>
        <p:spPr/>
        <p:txBody>
          <a:bodyPr/>
          <a:lstStyle/>
          <a:p>
            <a:fld id="{1BA34C3B-A691-4C58-B44C-0146A64E77FD}" type="slidenum">
              <a:rPr lang="es-EC" smtClean="0"/>
              <a:pPr/>
              <a:t>‹Nº›</a:t>
            </a:fld>
            <a:endParaRPr lang="es-EC"/>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6629400" y="274638"/>
            <a:ext cx="2057400" cy="5851525"/>
          </a:xfrm>
        </p:spPr>
        <p:txBody>
          <a:bodyPr vert="eaVert"/>
          <a:lstStyle/>
          <a:p>
            <a:r>
              <a:rPr lang="es-ES" smtClean="0"/>
              <a:t>Haga clic para modificar el estilo de título del patrón</a:t>
            </a:r>
            <a:endParaRPr lang="es-EC"/>
          </a:p>
        </p:txBody>
      </p:sp>
      <p:sp>
        <p:nvSpPr>
          <p:cNvPr id="3" name="2 Marcador de texto vertical"/>
          <p:cNvSpPr>
            <a:spLocks noGrp="1"/>
          </p:cNvSpPr>
          <p:nvPr>
            <p:ph type="body" orient="vert" idx="1"/>
          </p:nvPr>
        </p:nvSpPr>
        <p:spPr>
          <a:xfrm>
            <a:off x="457200" y="274638"/>
            <a:ext cx="6019800" cy="5851525"/>
          </a:xfrm>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C"/>
          </a:p>
        </p:txBody>
      </p:sp>
      <p:sp>
        <p:nvSpPr>
          <p:cNvPr id="4" name="3 Marcador de fecha"/>
          <p:cNvSpPr>
            <a:spLocks noGrp="1"/>
          </p:cNvSpPr>
          <p:nvPr>
            <p:ph type="dt" sz="half" idx="10"/>
          </p:nvPr>
        </p:nvSpPr>
        <p:spPr/>
        <p:txBody>
          <a:bodyPr/>
          <a:lstStyle/>
          <a:p>
            <a:fld id="{145B4FAF-7BAD-4507-9613-E4F6DAD0CEA7}" type="datetimeFigureOut">
              <a:rPr lang="es-EC" smtClean="0"/>
              <a:pPr/>
              <a:t>08/02/2013</a:t>
            </a:fld>
            <a:endParaRPr lang="es-EC"/>
          </a:p>
        </p:txBody>
      </p:sp>
      <p:sp>
        <p:nvSpPr>
          <p:cNvPr id="5" name="4 Marcador de pie de página"/>
          <p:cNvSpPr>
            <a:spLocks noGrp="1"/>
          </p:cNvSpPr>
          <p:nvPr>
            <p:ph type="ftr" sz="quarter" idx="11"/>
          </p:nvPr>
        </p:nvSpPr>
        <p:spPr/>
        <p:txBody>
          <a:bodyPr/>
          <a:lstStyle/>
          <a:p>
            <a:endParaRPr lang="es-EC"/>
          </a:p>
        </p:txBody>
      </p:sp>
      <p:sp>
        <p:nvSpPr>
          <p:cNvPr id="6" name="5 Marcador de número de diapositiva"/>
          <p:cNvSpPr>
            <a:spLocks noGrp="1"/>
          </p:cNvSpPr>
          <p:nvPr>
            <p:ph type="sldNum" sz="quarter" idx="12"/>
          </p:nvPr>
        </p:nvSpPr>
        <p:spPr/>
        <p:txBody>
          <a:bodyPr/>
          <a:lstStyle/>
          <a:p>
            <a:fld id="{1BA34C3B-A691-4C58-B44C-0146A64E77FD}" type="slidenum">
              <a:rPr lang="es-EC" smtClean="0"/>
              <a:pPr/>
              <a:t>‹Nº›</a:t>
            </a:fld>
            <a:endParaRPr lang="es-EC"/>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AndTx">
  <p:cSld name="Título, objetos y texto">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4638"/>
            <a:ext cx="8229600" cy="1143000"/>
          </a:xfrm>
        </p:spPr>
        <p:txBody>
          <a:bodyPr/>
          <a:lstStyle/>
          <a:p>
            <a:r>
              <a:rPr lang="es-ES" smtClean="0"/>
              <a:t>Haga clic para modificar el estilo de título del patrón</a:t>
            </a:r>
            <a:endParaRPr lang="es-EC"/>
          </a:p>
        </p:txBody>
      </p:sp>
      <p:sp>
        <p:nvSpPr>
          <p:cNvPr id="3" name="2 Marcador de contenido"/>
          <p:cNvSpPr>
            <a:spLocks noGrp="1"/>
          </p:cNvSpPr>
          <p:nvPr>
            <p:ph sz="half" idx="1"/>
          </p:nvPr>
        </p:nvSpPr>
        <p:spPr>
          <a:xfrm>
            <a:off x="457200" y="1600200"/>
            <a:ext cx="4038600" cy="4525963"/>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C"/>
          </a:p>
        </p:txBody>
      </p:sp>
      <p:sp>
        <p:nvSpPr>
          <p:cNvPr id="4" name="3 Marcador de texto"/>
          <p:cNvSpPr>
            <a:spLocks noGrp="1"/>
          </p:cNvSpPr>
          <p:nvPr>
            <p:ph type="body" sz="half" idx="2"/>
          </p:nvPr>
        </p:nvSpPr>
        <p:spPr>
          <a:xfrm>
            <a:off x="4648200" y="1600200"/>
            <a:ext cx="4038600" cy="4525963"/>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C"/>
          </a:p>
        </p:txBody>
      </p:sp>
      <p:sp>
        <p:nvSpPr>
          <p:cNvPr id="5" name="Rectangle 4"/>
          <p:cNvSpPr>
            <a:spLocks noGrp="1" noChangeArrowheads="1"/>
          </p:cNvSpPr>
          <p:nvPr>
            <p:ph type="dt" sz="half" idx="10"/>
          </p:nvPr>
        </p:nvSpPr>
        <p:spPr>
          <a:ln/>
        </p:spPr>
        <p:txBody>
          <a:bodyPr/>
          <a:lstStyle>
            <a:lvl1pPr>
              <a:defRPr/>
            </a:lvl1pPr>
          </a:lstStyle>
          <a:p>
            <a:pPr>
              <a:defRPr/>
            </a:pPr>
            <a:endParaRPr lang="es-ES"/>
          </a:p>
        </p:txBody>
      </p:sp>
      <p:sp>
        <p:nvSpPr>
          <p:cNvPr id="6" name="Rectangle 5"/>
          <p:cNvSpPr>
            <a:spLocks noGrp="1" noChangeArrowheads="1"/>
          </p:cNvSpPr>
          <p:nvPr>
            <p:ph type="ftr" sz="quarter" idx="11"/>
          </p:nvPr>
        </p:nvSpPr>
        <p:spPr>
          <a:ln/>
        </p:spPr>
        <p:txBody>
          <a:bodyPr/>
          <a:lstStyle>
            <a:lvl1pPr>
              <a:defRPr/>
            </a:lvl1pPr>
          </a:lstStyle>
          <a:p>
            <a:pPr>
              <a:defRPr/>
            </a:pPr>
            <a:endParaRPr lang="es-ES"/>
          </a:p>
        </p:txBody>
      </p:sp>
      <p:sp>
        <p:nvSpPr>
          <p:cNvPr id="7" name="Rectangle 6"/>
          <p:cNvSpPr>
            <a:spLocks noGrp="1" noChangeArrowheads="1"/>
          </p:cNvSpPr>
          <p:nvPr>
            <p:ph type="sldNum" sz="quarter" idx="12"/>
          </p:nvPr>
        </p:nvSpPr>
        <p:spPr>
          <a:ln/>
        </p:spPr>
        <p:txBody>
          <a:bodyPr/>
          <a:lstStyle>
            <a:lvl1pPr>
              <a:defRPr/>
            </a:lvl1pPr>
          </a:lstStyle>
          <a:p>
            <a:pPr>
              <a:defRPr/>
            </a:pPr>
            <a:fld id="{27FCC46C-3FA2-4543-83B4-FD990C8CCAC0}" type="slidenum">
              <a:rPr lang="es-ES"/>
              <a:pPr>
                <a:defRPr/>
              </a:pPr>
              <a:t>‹Nº›</a:t>
            </a:fld>
            <a:endParaRPr lang="es-E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C"/>
          </a:p>
        </p:txBody>
      </p:sp>
      <p:sp>
        <p:nvSpPr>
          <p:cNvPr id="3" name="2 Marcador de contenido"/>
          <p:cNvSpPr>
            <a:spLocks noGrp="1"/>
          </p:cNvSpPr>
          <p:nvPr>
            <p:ph idx="1"/>
          </p:nvPr>
        </p:nvSpPr>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C"/>
          </a:p>
        </p:txBody>
      </p:sp>
      <p:sp>
        <p:nvSpPr>
          <p:cNvPr id="4" name="3 Marcador de fecha"/>
          <p:cNvSpPr>
            <a:spLocks noGrp="1"/>
          </p:cNvSpPr>
          <p:nvPr>
            <p:ph type="dt" sz="half" idx="10"/>
          </p:nvPr>
        </p:nvSpPr>
        <p:spPr/>
        <p:txBody>
          <a:bodyPr/>
          <a:lstStyle/>
          <a:p>
            <a:fld id="{145B4FAF-7BAD-4507-9613-E4F6DAD0CEA7}" type="datetimeFigureOut">
              <a:rPr lang="es-EC" smtClean="0"/>
              <a:pPr/>
              <a:t>08/02/2013</a:t>
            </a:fld>
            <a:endParaRPr lang="es-EC"/>
          </a:p>
        </p:txBody>
      </p:sp>
      <p:sp>
        <p:nvSpPr>
          <p:cNvPr id="5" name="4 Marcador de pie de página"/>
          <p:cNvSpPr>
            <a:spLocks noGrp="1"/>
          </p:cNvSpPr>
          <p:nvPr>
            <p:ph type="ftr" sz="quarter" idx="11"/>
          </p:nvPr>
        </p:nvSpPr>
        <p:spPr/>
        <p:txBody>
          <a:bodyPr/>
          <a:lstStyle/>
          <a:p>
            <a:endParaRPr lang="es-EC"/>
          </a:p>
        </p:txBody>
      </p:sp>
      <p:sp>
        <p:nvSpPr>
          <p:cNvPr id="6" name="5 Marcador de número de diapositiva"/>
          <p:cNvSpPr>
            <a:spLocks noGrp="1"/>
          </p:cNvSpPr>
          <p:nvPr>
            <p:ph type="sldNum" sz="quarter" idx="12"/>
          </p:nvPr>
        </p:nvSpPr>
        <p:spPr/>
        <p:txBody>
          <a:bodyPr/>
          <a:lstStyle/>
          <a:p>
            <a:fld id="{1BA34C3B-A691-4C58-B44C-0146A64E77FD}" type="slidenum">
              <a:rPr lang="es-EC" smtClean="0"/>
              <a:pPr/>
              <a:t>‹Nº›</a:t>
            </a:fld>
            <a:endParaRPr lang="es-EC"/>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1 Título"/>
          <p:cNvSpPr>
            <a:spLocks noGrp="1"/>
          </p:cNvSpPr>
          <p:nvPr>
            <p:ph type="title"/>
          </p:nvPr>
        </p:nvSpPr>
        <p:spPr>
          <a:xfrm>
            <a:off x="722313" y="4406900"/>
            <a:ext cx="7772400" cy="1362075"/>
          </a:xfrm>
        </p:spPr>
        <p:txBody>
          <a:bodyPr anchor="t"/>
          <a:lstStyle>
            <a:lvl1pPr algn="l">
              <a:defRPr sz="4000" b="1" cap="all"/>
            </a:lvl1pPr>
          </a:lstStyle>
          <a:p>
            <a:r>
              <a:rPr lang="es-ES" smtClean="0"/>
              <a:t>Haga clic para modificar el estilo de título del patrón</a:t>
            </a:r>
            <a:endParaRPr lang="es-EC"/>
          </a:p>
        </p:txBody>
      </p:sp>
      <p:sp>
        <p:nvSpPr>
          <p:cNvPr id="3" name="2 Marcador de texto"/>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smtClean="0"/>
              <a:t>Haga clic para modificar el estilo de texto del patrón</a:t>
            </a:r>
          </a:p>
        </p:txBody>
      </p:sp>
      <p:sp>
        <p:nvSpPr>
          <p:cNvPr id="4" name="3 Marcador de fecha"/>
          <p:cNvSpPr>
            <a:spLocks noGrp="1"/>
          </p:cNvSpPr>
          <p:nvPr>
            <p:ph type="dt" sz="half" idx="10"/>
          </p:nvPr>
        </p:nvSpPr>
        <p:spPr/>
        <p:txBody>
          <a:bodyPr/>
          <a:lstStyle/>
          <a:p>
            <a:fld id="{145B4FAF-7BAD-4507-9613-E4F6DAD0CEA7}" type="datetimeFigureOut">
              <a:rPr lang="es-EC" smtClean="0"/>
              <a:pPr/>
              <a:t>08/02/2013</a:t>
            </a:fld>
            <a:endParaRPr lang="es-EC"/>
          </a:p>
        </p:txBody>
      </p:sp>
      <p:sp>
        <p:nvSpPr>
          <p:cNvPr id="5" name="4 Marcador de pie de página"/>
          <p:cNvSpPr>
            <a:spLocks noGrp="1"/>
          </p:cNvSpPr>
          <p:nvPr>
            <p:ph type="ftr" sz="quarter" idx="11"/>
          </p:nvPr>
        </p:nvSpPr>
        <p:spPr/>
        <p:txBody>
          <a:bodyPr/>
          <a:lstStyle/>
          <a:p>
            <a:endParaRPr lang="es-EC"/>
          </a:p>
        </p:txBody>
      </p:sp>
      <p:sp>
        <p:nvSpPr>
          <p:cNvPr id="6" name="5 Marcador de número de diapositiva"/>
          <p:cNvSpPr>
            <a:spLocks noGrp="1"/>
          </p:cNvSpPr>
          <p:nvPr>
            <p:ph type="sldNum" sz="quarter" idx="12"/>
          </p:nvPr>
        </p:nvSpPr>
        <p:spPr/>
        <p:txBody>
          <a:bodyPr/>
          <a:lstStyle/>
          <a:p>
            <a:fld id="{1BA34C3B-A691-4C58-B44C-0146A64E77FD}" type="slidenum">
              <a:rPr lang="es-EC" smtClean="0"/>
              <a:pPr/>
              <a:t>‹Nº›</a:t>
            </a:fld>
            <a:endParaRPr lang="es-EC"/>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C"/>
          </a:p>
        </p:txBody>
      </p:sp>
      <p:sp>
        <p:nvSpPr>
          <p:cNvPr id="3" name="2 Marcador de contenido"/>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C"/>
          </a:p>
        </p:txBody>
      </p:sp>
      <p:sp>
        <p:nvSpPr>
          <p:cNvPr id="4" name="3 Marcador de contenido"/>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C"/>
          </a:p>
        </p:txBody>
      </p:sp>
      <p:sp>
        <p:nvSpPr>
          <p:cNvPr id="5" name="4 Marcador de fecha"/>
          <p:cNvSpPr>
            <a:spLocks noGrp="1"/>
          </p:cNvSpPr>
          <p:nvPr>
            <p:ph type="dt" sz="half" idx="10"/>
          </p:nvPr>
        </p:nvSpPr>
        <p:spPr/>
        <p:txBody>
          <a:bodyPr/>
          <a:lstStyle/>
          <a:p>
            <a:fld id="{145B4FAF-7BAD-4507-9613-E4F6DAD0CEA7}" type="datetimeFigureOut">
              <a:rPr lang="es-EC" smtClean="0"/>
              <a:pPr/>
              <a:t>08/02/2013</a:t>
            </a:fld>
            <a:endParaRPr lang="es-EC"/>
          </a:p>
        </p:txBody>
      </p:sp>
      <p:sp>
        <p:nvSpPr>
          <p:cNvPr id="6" name="5 Marcador de pie de página"/>
          <p:cNvSpPr>
            <a:spLocks noGrp="1"/>
          </p:cNvSpPr>
          <p:nvPr>
            <p:ph type="ftr" sz="quarter" idx="11"/>
          </p:nvPr>
        </p:nvSpPr>
        <p:spPr/>
        <p:txBody>
          <a:bodyPr/>
          <a:lstStyle/>
          <a:p>
            <a:endParaRPr lang="es-EC"/>
          </a:p>
        </p:txBody>
      </p:sp>
      <p:sp>
        <p:nvSpPr>
          <p:cNvPr id="7" name="6 Marcador de número de diapositiva"/>
          <p:cNvSpPr>
            <a:spLocks noGrp="1"/>
          </p:cNvSpPr>
          <p:nvPr>
            <p:ph type="sldNum" sz="quarter" idx="12"/>
          </p:nvPr>
        </p:nvSpPr>
        <p:spPr/>
        <p:txBody>
          <a:bodyPr/>
          <a:lstStyle/>
          <a:p>
            <a:fld id="{1BA34C3B-A691-4C58-B44C-0146A64E77FD}" type="slidenum">
              <a:rPr lang="es-EC" smtClean="0"/>
              <a:pPr/>
              <a:t>‹Nº›</a:t>
            </a:fld>
            <a:endParaRPr lang="es-EC"/>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lvl1pPr>
              <a:defRPr/>
            </a:lvl1pPr>
          </a:lstStyle>
          <a:p>
            <a:r>
              <a:rPr lang="es-ES" smtClean="0"/>
              <a:t>Haga clic para modificar el estilo de título del patrón</a:t>
            </a:r>
            <a:endParaRPr lang="es-EC"/>
          </a:p>
        </p:txBody>
      </p:sp>
      <p:sp>
        <p:nvSpPr>
          <p:cNvPr id="3" name="2 Marcador de texto"/>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4" name="3 Marcador de contenido"/>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C"/>
          </a:p>
        </p:txBody>
      </p:sp>
      <p:sp>
        <p:nvSpPr>
          <p:cNvPr id="5" name="4 Marcador de texto"/>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6" name="5 Marcador de contenido"/>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C"/>
          </a:p>
        </p:txBody>
      </p:sp>
      <p:sp>
        <p:nvSpPr>
          <p:cNvPr id="7" name="6 Marcador de fecha"/>
          <p:cNvSpPr>
            <a:spLocks noGrp="1"/>
          </p:cNvSpPr>
          <p:nvPr>
            <p:ph type="dt" sz="half" idx="10"/>
          </p:nvPr>
        </p:nvSpPr>
        <p:spPr/>
        <p:txBody>
          <a:bodyPr/>
          <a:lstStyle/>
          <a:p>
            <a:fld id="{145B4FAF-7BAD-4507-9613-E4F6DAD0CEA7}" type="datetimeFigureOut">
              <a:rPr lang="es-EC" smtClean="0"/>
              <a:pPr/>
              <a:t>08/02/2013</a:t>
            </a:fld>
            <a:endParaRPr lang="es-EC"/>
          </a:p>
        </p:txBody>
      </p:sp>
      <p:sp>
        <p:nvSpPr>
          <p:cNvPr id="8" name="7 Marcador de pie de página"/>
          <p:cNvSpPr>
            <a:spLocks noGrp="1"/>
          </p:cNvSpPr>
          <p:nvPr>
            <p:ph type="ftr" sz="quarter" idx="11"/>
          </p:nvPr>
        </p:nvSpPr>
        <p:spPr/>
        <p:txBody>
          <a:bodyPr/>
          <a:lstStyle/>
          <a:p>
            <a:endParaRPr lang="es-EC"/>
          </a:p>
        </p:txBody>
      </p:sp>
      <p:sp>
        <p:nvSpPr>
          <p:cNvPr id="9" name="8 Marcador de número de diapositiva"/>
          <p:cNvSpPr>
            <a:spLocks noGrp="1"/>
          </p:cNvSpPr>
          <p:nvPr>
            <p:ph type="sldNum" sz="quarter" idx="12"/>
          </p:nvPr>
        </p:nvSpPr>
        <p:spPr/>
        <p:txBody>
          <a:bodyPr/>
          <a:lstStyle/>
          <a:p>
            <a:fld id="{1BA34C3B-A691-4C58-B44C-0146A64E77FD}" type="slidenum">
              <a:rPr lang="es-EC" smtClean="0"/>
              <a:pPr/>
              <a:t>‹Nº›</a:t>
            </a:fld>
            <a:endParaRPr lang="es-EC"/>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C"/>
          </a:p>
        </p:txBody>
      </p:sp>
      <p:sp>
        <p:nvSpPr>
          <p:cNvPr id="3" name="2 Marcador de fecha"/>
          <p:cNvSpPr>
            <a:spLocks noGrp="1"/>
          </p:cNvSpPr>
          <p:nvPr>
            <p:ph type="dt" sz="half" idx="10"/>
          </p:nvPr>
        </p:nvSpPr>
        <p:spPr/>
        <p:txBody>
          <a:bodyPr/>
          <a:lstStyle/>
          <a:p>
            <a:fld id="{145B4FAF-7BAD-4507-9613-E4F6DAD0CEA7}" type="datetimeFigureOut">
              <a:rPr lang="es-EC" smtClean="0"/>
              <a:pPr/>
              <a:t>08/02/2013</a:t>
            </a:fld>
            <a:endParaRPr lang="es-EC"/>
          </a:p>
        </p:txBody>
      </p:sp>
      <p:sp>
        <p:nvSpPr>
          <p:cNvPr id="4" name="3 Marcador de pie de página"/>
          <p:cNvSpPr>
            <a:spLocks noGrp="1"/>
          </p:cNvSpPr>
          <p:nvPr>
            <p:ph type="ftr" sz="quarter" idx="11"/>
          </p:nvPr>
        </p:nvSpPr>
        <p:spPr/>
        <p:txBody>
          <a:bodyPr/>
          <a:lstStyle/>
          <a:p>
            <a:endParaRPr lang="es-EC"/>
          </a:p>
        </p:txBody>
      </p:sp>
      <p:sp>
        <p:nvSpPr>
          <p:cNvPr id="5" name="4 Marcador de número de diapositiva"/>
          <p:cNvSpPr>
            <a:spLocks noGrp="1"/>
          </p:cNvSpPr>
          <p:nvPr>
            <p:ph type="sldNum" sz="quarter" idx="12"/>
          </p:nvPr>
        </p:nvSpPr>
        <p:spPr/>
        <p:txBody>
          <a:bodyPr/>
          <a:lstStyle/>
          <a:p>
            <a:fld id="{1BA34C3B-A691-4C58-B44C-0146A64E77FD}" type="slidenum">
              <a:rPr lang="es-EC" smtClean="0"/>
              <a:pPr/>
              <a:t>‹Nº›</a:t>
            </a:fld>
            <a:endParaRPr lang="es-EC"/>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1 Marcador de fecha"/>
          <p:cNvSpPr>
            <a:spLocks noGrp="1"/>
          </p:cNvSpPr>
          <p:nvPr>
            <p:ph type="dt" sz="half" idx="10"/>
          </p:nvPr>
        </p:nvSpPr>
        <p:spPr/>
        <p:txBody>
          <a:bodyPr/>
          <a:lstStyle/>
          <a:p>
            <a:fld id="{145B4FAF-7BAD-4507-9613-E4F6DAD0CEA7}" type="datetimeFigureOut">
              <a:rPr lang="es-EC" smtClean="0"/>
              <a:pPr/>
              <a:t>08/02/2013</a:t>
            </a:fld>
            <a:endParaRPr lang="es-EC"/>
          </a:p>
        </p:txBody>
      </p:sp>
      <p:sp>
        <p:nvSpPr>
          <p:cNvPr id="3" name="2 Marcador de pie de página"/>
          <p:cNvSpPr>
            <a:spLocks noGrp="1"/>
          </p:cNvSpPr>
          <p:nvPr>
            <p:ph type="ftr" sz="quarter" idx="11"/>
          </p:nvPr>
        </p:nvSpPr>
        <p:spPr/>
        <p:txBody>
          <a:bodyPr/>
          <a:lstStyle/>
          <a:p>
            <a:endParaRPr lang="es-EC"/>
          </a:p>
        </p:txBody>
      </p:sp>
      <p:sp>
        <p:nvSpPr>
          <p:cNvPr id="4" name="3 Marcador de número de diapositiva"/>
          <p:cNvSpPr>
            <a:spLocks noGrp="1"/>
          </p:cNvSpPr>
          <p:nvPr>
            <p:ph type="sldNum" sz="quarter" idx="12"/>
          </p:nvPr>
        </p:nvSpPr>
        <p:spPr/>
        <p:txBody>
          <a:bodyPr/>
          <a:lstStyle/>
          <a:p>
            <a:fld id="{1BA34C3B-A691-4C58-B44C-0146A64E77FD}" type="slidenum">
              <a:rPr lang="es-EC" smtClean="0"/>
              <a:pPr/>
              <a:t>‹Nº›</a:t>
            </a:fld>
            <a:endParaRPr lang="es-EC"/>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3050"/>
            <a:ext cx="3008313" cy="1162050"/>
          </a:xfrm>
        </p:spPr>
        <p:txBody>
          <a:bodyPr anchor="b"/>
          <a:lstStyle>
            <a:lvl1pPr algn="l">
              <a:defRPr sz="2000" b="1"/>
            </a:lvl1pPr>
          </a:lstStyle>
          <a:p>
            <a:r>
              <a:rPr lang="es-ES" smtClean="0"/>
              <a:t>Haga clic para modificar el estilo de título del patrón</a:t>
            </a:r>
            <a:endParaRPr lang="es-EC"/>
          </a:p>
        </p:txBody>
      </p:sp>
      <p:sp>
        <p:nvSpPr>
          <p:cNvPr id="3" name="2 Marcador de contenido"/>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C"/>
          </a:p>
        </p:txBody>
      </p:sp>
      <p:sp>
        <p:nvSpPr>
          <p:cNvPr id="4" name="3 Marcador de texto"/>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4 Marcador de fecha"/>
          <p:cNvSpPr>
            <a:spLocks noGrp="1"/>
          </p:cNvSpPr>
          <p:nvPr>
            <p:ph type="dt" sz="half" idx="10"/>
          </p:nvPr>
        </p:nvSpPr>
        <p:spPr/>
        <p:txBody>
          <a:bodyPr/>
          <a:lstStyle/>
          <a:p>
            <a:fld id="{145B4FAF-7BAD-4507-9613-E4F6DAD0CEA7}" type="datetimeFigureOut">
              <a:rPr lang="es-EC" smtClean="0"/>
              <a:pPr/>
              <a:t>08/02/2013</a:t>
            </a:fld>
            <a:endParaRPr lang="es-EC"/>
          </a:p>
        </p:txBody>
      </p:sp>
      <p:sp>
        <p:nvSpPr>
          <p:cNvPr id="6" name="5 Marcador de pie de página"/>
          <p:cNvSpPr>
            <a:spLocks noGrp="1"/>
          </p:cNvSpPr>
          <p:nvPr>
            <p:ph type="ftr" sz="quarter" idx="11"/>
          </p:nvPr>
        </p:nvSpPr>
        <p:spPr/>
        <p:txBody>
          <a:bodyPr/>
          <a:lstStyle/>
          <a:p>
            <a:endParaRPr lang="es-EC"/>
          </a:p>
        </p:txBody>
      </p:sp>
      <p:sp>
        <p:nvSpPr>
          <p:cNvPr id="7" name="6 Marcador de número de diapositiva"/>
          <p:cNvSpPr>
            <a:spLocks noGrp="1"/>
          </p:cNvSpPr>
          <p:nvPr>
            <p:ph type="sldNum" sz="quarter" idx="12"/>
          </p:nvPr>
        </p:nvSpPr>
        <p:spPr/>
        <p:txBody>
          <a:bodyPr/>
          <a:lstStyle/>
          <a:p>
            <a:fld id="{1BA34C3B-A691-4C58-B44C-0146A64E77FD}" type="slidenum">
              <a:rPr lang="es-EC" smtClean="0"/>
              <a:pPr/>
              <a:t>‹Nº›</a:t>
            </a:fld>
            <a:endParaRPr lang="es-EC"/>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1792288" y="4800600"/>
            <a:ext cx="5486400" cy="566738"/>
          </a:xfrm>
        </p:spPr>
        <p:txBody>
          <a:bodyPr anchor="b"/>
          <a:lstStyle>
            <a:lvl1pPr algn="l">
              <a:defRPr sz="2000" b="1"/>
            </a:lvl1pPr>
          </a:lstStyle>
          <a:p>
            <a:r>
              <a:rPr lang="es-ES" smtClean="0"/>
              <a:t>Haga clic para modificar el estilo de título del patrón</a:t>
            </a:r>
            <a:endParaRPr lang="es-EC"/>
          </a:p>
        </p:txBody>
      </p:sp>
      <p:sp>
        <p:nvSpPr>
          <p:cNvPr id="3" name="2 Marcador de posición de imagen"/>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EC"/>
          </a:p>
        </p:txBody>
      </p:sp>
      <p:sp>
        <p:nvSpPr>
          <p:cNvPr id="4" name="3 Marcador de texto"/>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4 Marcador de fecha"/>
          <p:cNvSpPr>
            <a:spLocks noGrp="1"/>
          </p:cNvSpPr>
          <p:nvPr>
            <p:ph type="dt" sz="half" idx="10"/>
          </p:nvPr>
        </p:nvSpPr>
        <p:spPr/>
        <p:txBody>
          <a:bodyPr/>
          <a:lstStyle/>
          <a:p>
            <a:fld id="{145B4FAF-7BAD-4507-9613-E4F6DAD0CEA7}" type="datetimeFigureOut">
              <a:rPr lang="es-EC" smtClean="0"/>
              <a:pPr/>
              <a:t>08/02/2013</a:t>
            </a:fld>
            <a:endParaRPr lang="es-EC"/>
          </a:p>
        </p:txBody>
      </p:sp>
      <p:sp>
        <p:nvSpPr>
          <p:cNvPr id="6" name="5 Marcador de pie de página"/>
          <p:cNvSpPr>
            <a:spLocks noGrp="1"/>
          </p:cNvSpPr>
          <p:nvPr>
            <p:ph type="ftr" sz="quarter" idx="11"/>
          </p:nvPr>
        </p:nvSpPr>
        <p:spPr/>
        <p:txBody>
          <a:bodyPr/>
          <a:lstStyle/>
          <a:p>
            <a:endParaRPr lang="es-EC"/>
          </a:p>
        </p:txBody>
      </p:sp>
      <p:sp>
        <p:nvSpPr>
          <p:cNvPr id="7" name="6 Marcador de número de diapositiva"/>
          <p:cNvSpPr>
            <a:spLocks noGrp="1"/>
          </p:cNvSpPr>
          <p:nvPr>
            <p:ph type="sldNum" sz="quarter" idx="12"/>
          </p:nvPr>
        </p:nvSpPr>
        <p:spPr/>
        <p:txBody>
          <a:bodyPr/>
          <a:lstStyle/>
          <a:p>
            <a:fld id="{1BA34C3B-A691-4C58-B44C-0146A64E77FD}" type="slidenum">
              <a:rPr lang="es-EC" smtClean="0"/>
              <a:pPr/>
              <a:t>‹Nº›</a:t>
            </a:fld>
            <a:endParaRPr lang="es-EC"/>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Marcador de título"/>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s-ES" smtClean="0"/>
              <a:t>Haga clic para modificar el estilo de título del patrón</a:t>
            </a:r>
            <a:endParaRPr lang="es-EC"/>
          </a:p>
        </p:txBody>
      </p:sp>
      <p:sp>
        <p:nvSpPr>
          <p:cNvPr id="3" name="2 Marcador de texto"/>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C"/>
          </a:p>
        </p:txBody>
      </p:sp>
      <p:sp>
        <p:nvSpPr>
          <p:cNvPr id="4" name="3 Marcador de fecha"/>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45B4FAF-7BAD-4507-9613-E4F6DAD0CEA7}" type="datetimeFigureOut">
              <a:rPr lang="es-EC" smtClean="0"/>
              <a:pPr/>
              <a:t>08/02/2013</a:t>
            </a:fld>
            <a:endParaRPr lang="es-EC"/>
          </a:p>
        </p:txBody>
      </p:sp>
      <p:sp>
        <p:nvSpPr>
          <p:cNvPr id="5" name="4 Marcador de pie de página"/>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EC"/>
          </a:p>
        </p:txBody>
      </p:sp>
      <p:sp>
        <p:nvSpPr>
          <p:cNvPr id="6" name="5 Marcador de número de diapositiva"/>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BA34C3B-A691-4C58-B44C-0146A64E77FD}" type="slidenum">
              <a:rPr lang="es-EC" smtClean="0"/>
              <a:pPr/>
              <a:t>‹Nº›</a:t>
            </a:fld>
            <a:endParaRPr lang="es-EC"/>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s-EC"/>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2" Type="http://schemas.openxmlformats.org/officeDocument/2006/relationships/image" Target="../media/image112.jpeg"/><Relationship Id="rId1" Type="http://schemas.openxmlformats.org/officeDocument/2006/relationships/slideLayout" Target="../slideLayouts/slideLayout7.xml"/></Relationships>
</file>

<file path=ppt/slides/_rels/slide101.xml.rels><?xml version="1.0" encoding="UTF-8" standalone="yes"?>
<Relationships xmlns="http://schemas.openxmlformats.org/package/2006/relationships"><Relationship Id="rId3" Type="http://schemas.openxmlformats.org/officeDocument/2006/relationships/image" Target="../media/image113.png"/><Relationship Id="rId2" Type="http://schemas.openxmlformats.org/officeDocument/2006/relationships/notesSlide" Target="../notesSlides/notesSlide60.xml"/><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3" Type="http://schemas.openxmlformats.org/officeDocument/2006/relationships/image" Target="../media/image114.jpeg"/><Relationship Id="rId2" Type="http://schemas.openxmlformats.org/officeDocument/2006/relationships/notesSlide" Target="../notesSlides/notesSlide61.xml"/><Relationship Id="rId1" Type="http://schemas.openxmlformats.org/officeDocument/2006/relationships/slideLayout" Target="../slideLayouts/slideLayout2.xml"/><Relationship Id="rId4" Type="http://schemas.openxmlformats.org/officeDocument/2006/relationships/image" Target="../media/image115.jpeg"/></Relationships>
</file>

<file path=ppt/slides/_rels/slide103.xml.rels><?xml version="1.0" encoding="UTF-8" standalone="yes"?>
<Relationships xmlns="http://schemas.openxmlformats.org/package/2006/relationships"><Relationship Id="rId3" Type="http://schemas.openxmlformats.org/officeDocument/2006/relationships/image" Target="../media/image116.png"/><Relationship Id="rId2" Type="http://schemas.openxmlformats.org/officeDocument/2006/relationships/notesSlide" Target="../notesSlides/notesSlide62.xml"/><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1.xml"/></Relationships>
</file>

<file path=ppt/slides/_rels/slide105.xml.rels><?xml version="1.0" encoding="UTF-8" standalone="yes"?>
<Relationships xmlns="http://schemas.openxmlformats.org/package/2006/relationships"><Relationship Id="rId3" Type="http://schemas.openxmlformats.org/officeDocument/2006/relationships/image" Target="../media/image117.jpeg"/><Relationship Id="rId2" Type="http://schemas.openxmlformats.org/officeDocument/2006/relationships/notesSlide" Target="../notesSlides/notesSlide64.xml"/><Relationship Id="rId1" Type="http://schemas.openxmlformats.org/officeDocument/2006/relationships/slideLayout" Target="../slideLayouts/slideLayout7.xml"/><Relationship Id="rId4" Type="http://schemas.openxmlformats.org/officeDocument/2006/relationships/image" Target="../media/image118.wmf"/></Relationships>
</file>

<file path=ppt/slides/_rels/slide106.xml.rels><?xml version="1.0" encoding="UTF-8" standalone="yes"?>
<Relationships xmlns="http://schemas.openxmlformats.org/package/2006/relationships"><Relationship Id="rId3" Type="http://schemas.openxmlformats.org/officeDocument/2006/relationships/image" Target="../media/image119.jpeg"/><Relationship Id="rId2" Type="http://schemas.openxmlformats.org/officeDocument/2006/relationships/notesSlide" Target="../notesSlides/notesSlide65.xml"/><Relationship Id="rId1" Type="http://schemas.openxmlformats.org/officeDocument/2006/relationships/slideLayout" Target="../slideLayouts/slideLayout7.xml"/><Relationship Id="rId4" Type="http://schemas.openxmlformats.org/officeDocument/2006/relationships/image" Target="../media/image120.jpeg"/></Relationships>
</file>

<file path=ppt/slides/_rels/slide107.xml.rels><?xml version="1.0" encoding="UTF-8" standalone="yes"?>
<Relationships xmlns="http://schemas.openxmlformats.org/package/2006/relationships"><Relationship Id="rId3" Type="http://schemas.openxmlformats.org/officeDocument/2006/relationships/image" Target="../media/image121.wmf"/><Relationship Id="rId2" Type="http://schemas.openxmlformats.org/officeDocument/2006/relationships/notesSlide" Target="../notesSlides/notesSlide66.xml"/><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3" Type="http://schemas.openxmlformats.org/officeDocument/2006/relationships/image" Target="../media/image122.wmf"/><Relationship Id="rId2" Type="http://schemas.openxmlformats.org/officeDocument/2006/relationships/notesSlide" Target="../notesSlides/notesSlide67.xml"/><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3" Type="http://schemas.openxmlformats.org/officeDocument/2006/relationships/image" Target="../media/image123.jpeg"/><Relationship Id="rId2" Type="http://schemas.openxmlformats.org/officeDocument/2006/relationships/notesSlide" Target="../notesSlides/notesSlide68.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110.xml.rels><?xml version="1.0" encoding="UTF-8" standalone="yes"?>
<Relationships xmlns="http://schemas.openxmlformats.org/package/2006/relationships"><Relationship Id="rId3" Type="http://schemas.openxmlformats.org/officeDocument/2006/relationships/image" Target="../media/image124.png"/><Relationship Id="rId2" Type="http://schemas.openxmlformats.org/officeDocument/2006/relationships/notesSlide" Target="../notesSlides/notesSlide69.xml"/><Relationship Id="rId1"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3" Type="http://schemas.openxmlformats.org/officeDocument/2006/relationships/image" Target="../media/image125.jpeg"/><Relationship Id="rId2" Type="http://schemas.openxmlformats.org/officeDocument/2006/relationships/notesSlide" Target="../notesSlides/notesSlide70.xml"/><Relationship Id="rId1" Type="http://schemas.openxmlformats.org/officeDocument/2006/relationships/slideLayout" Target="../slideLayouts/slideLayout7.xml"/></Relationships>
</file>

<file path=ppt/slides/_rels/slide112.xml.rels><?xml version="1.0" encoding="UTF-8" standalone="yes"?>
<Relationships xmlns="http://schemas.openxmlformats.org/package/2006/relationships"><Relationship Id="rId3" Type="http://schemas.openxmlformats.org/officeDocument/2006/relationships/image" Target="../media/image126.png"/><Relationship Id="rId2" Type="http://schemas.openxmlformats.org/officeDocument/2006/relationships/notesSlide" Target="../notesSlides/notesSlide71.xml"/><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2.xml"/></Relationships>
</file>

<file path=ppt/slides/_rels/slide114.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7.xml"/></Relationships>
</file>

<file path=ppt/slides/_rels/slide115.xml.rels><?xml version="1.0" encoding="UTF-8" standalone="yes"?>
<Relationships xmlns="http://schemas.openxmlformats.org/package/2006/relationships"><Relationship Id="rId3" Type="http://schemas.openxmlformats.org/officeDocument/2006/relationships/image" Target="../media/image127.png"/><Relationship Id="rId2" Type="http://schemas.openxmlformats.org/officeDocument/2006/relationships/notesSlide" Target="../notesSlides/notesSlide74.xml"/><Relationship Id="rId1" Type="http://schemas.openxmlformats.org/officeDocument/2006/relationships/slideLayout" Target="../slideLayouts/slideLayout2.xml"/></Relationships>
</file>

<file path=ppt/slides/_rels/slide116.xml.rels><?xml version="1.0" encoding="UTF-8" standalone="yes"?>
<Relationships xmlns="http://schemas.openxmlformats.org/package/2006/relationships"><Relationship Id="rId3" Type="http://schemas.openxmlformats.org/officeDocument/2006/relationships/image" Target="../media/image128.png"/><Relationship Id="rId2" Type="http://schemas.openxmlformats.org/officeDocument/2006/relationships/notesSlide" Target="../notesSlides/notesSlide75.xml"/><Relationship Id="rId1" Type="http://schemas.openxmlformats.org/officeDocument/2006/relationships/slideLayout" Target="../slideLayouts/slideLayout2.xml"/></Relationships>
</file>

<file path=ppt/slides/_rels/slide117.xml.rels><?xml version="1.0" encoding="UTF-8" standalone="yes"?>
<Relationships xmlns="http://schemas.openxmlformats.org/package/2006/relationships"><Relationship Id="rId3" Type="http://schemas.openxmlformats.org/officeDocument/2006/relationships/image" Target="../media/image129.png"/><Relationship Id="rId2" Type="http://schemas.openxmlformats.org/officeDocument/2006/relationships/notesSlide" Target="../notesSlides/notesSlide76.xml"/><Relationship Id="rId1" Type="http://schemas.openxmlformats.org/officeDocument/2006/relationships/slideLayout" Target="../slideLayouts/slideLayout2.xml"/></Relationships>
</file>

<file path=ppt/slides/_rels/slide118.xml.rels><?xml version="1.0" encoding="UTF-8" standalone="yes"?>
<Relationships xmlns="http://schemas.openxmlformats.org/package/2006/relationships"><Relationship Id="rId3" Type="http://schemas.openxmlformats.org/officeDocument/2006/relationships/image" Target="../media/image130.jpeg"/><Relationship Id="rId2" Type="http://schemas.openxmlformats.org/officeDocument/2006/relationships/notesSlide" Target="../notesSlides/notesSlide77.xml"/><Relationship Id="rId1" Type="http://schemas.openxmlformats.org/officeDocument/2006/relationships/slideLayout" Target="../slideLayouts/slideLayout7.xml"/><Relationship Id="rId4" Type="http://schemas.openxmlformats.org/officeDocument/2006/relationships/image" Target="../media/image131.png"/></Relationships>
</file>

<file path=ppt/slides/_rels/slide119.xml.rels><?xml version="1.0" encoding="UTF-8" standalone="yes"?>
<Relationships xmlns="http://schemas.openxmlformats.org/package/2006/relationships"><Relationship Id="rId3" Type="http://schemas.openxmlformats.org/officeDocument/2006/relationships/image" Target="../media/image132.jpeg"/><Relationship Id="rId2" Type="http://schemas.openxmlformats.org/officeDocument/2006/relationships/notesSlide" Target="../notesSlides/notesSlide78.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20.xml.rels><?xml version="1.0" encoding="UTF-8" standalone="yes"?>
<Relationships xmlns="http://schemas.openxmlformats.org/package/2006/relationships"><Relationship Id="rId3" Type="http://schemas.openxmlformats.org/officeDocument/2006/relationships/image" Target="../media/image133.png"/><Relationship Id="rId2" Type="http://schemas.openxmlformats.org/officeDocument/2006/relationships/notesSlide" Target="../notesSlides/notesSlide79.xml"/><Relationship Id="rId1" Type="http://schemas.openxmlformats.org/officeDocument/2006/relationships/slideLayout" Target="../slideLayouts/slideLayout2.xml"/></Relationships>
</file>

<file path=ppt/slides/_rels/slide121.xml.rels><?xml version="1.0" encoding="UTF-8" standalone="yes"?>
<Relationships xmlns="http://schemas.openxmlformats.org/package/2006/relationships"><Relationship Id="rId3" Type="http://schemas.openxmlformats.org/officeDocument/2006/relationships/image" Target="../media/image134.png"/><Relationship Id="rId2" Type="http://schemas.openxmlformats.org/officeDocument/2006/relationships/notesSlide" Target="../notesSlides/notesSlide80.xml"/><Relationship Id="rId1" Type="http://schemas.openxmlformats.org/officeDocument/2006/relationships/slideLayout" Target="../slideLayouts/slideLayout7.xml"/></Relationships>
</file>

<file path=ppt/slides/_rels/slide122.xml.rels><?xml version="1.0" encoding="UTF-8" standalone="yes"?>
<Relationships xmlns="http://schemas.openxmlformats.org/package/2006/relationships"><Relationship Id="rId3" Type="http://schemas.openxmlformats.org/officeDocument/2006/relationships/image" Target="../media/image135.jpeg"/><Relationship Id="rId2" Type="http://schemas.openxmlformats.org/officeDocument/2006/relationships/notesSlide" Target="../notesSlides/notesSlide81.xml"/><Relationship Id="rId1" Type="http://schemas.openxmlformats.org/officeDocument/2006/relationships/slideLayout" Target="../slideLayouts/slideLayout7.xml"/></Relationships>
</file>

<file path=ppt/slides/_rels/slide123.xml.rels><?xml version="1.0" encoding="UTF-8" standalone="yes"?>
<Relationships xmlns="http://schemas.openxmlformats.org/package/2006/relationships"><Relationship Id="rId3" Type="http://schemas.openxmlformats.org/officeDocument/2006/relationships/image" Target="../media/image136.png"/><Relationship Id="rId2" Type="http://schemas.openxmlformats.org/officeDocument/2006/relationships/notesSlide" Target="../notesSlides/notesSlide82.xml"/><Relationship Id="rId1" Type="http://schemas.openxmlformats.org/officeDocument/2006/relationships/slideLayout" Target="../slideLayouts/slideLayout7.xml"/><Relationship Id="rId6" Type="http://schemas.openxmlformats.org/officeDocument/2006/relationships/image" Target="../media/image139.jpeg"/><Relationship Id="rId5" Type="http://schemas.openxmlformats.org/officeDocument/2006/relationships/image" Target="../media/image138.jpeg"/><Relationship Id="rId4" Type="http://schemas.openxmlformats.org/officeDocument/2006/relationships/image" Target="../media/image137.jpeg"/></Relationships>
</file>

<file path=ppt/slides/_rels/slide124.xml.rels><?xml version="1.0" encoding="UTF-8" standalone="yes"?>
<Relationships xmlns="http://schemas.openxmlformats.org/package/2006/relationships"><Relationship Id="rId3" Type="http://schemas.openxmlformats.org/officeDocument/2006/relationships/image" Target="../media/image140.jpeg"/><Relationship Id="rId2" Type="http://schemas.openxmlformats.org/officeDocument/2006/relationships/notesSlide" Target="../notesSlides/notesSlide83.xml"/><Relationship Id="rId1" Type="http://schemas.openxmlformats.org/officeDocument/2006/relationships/slideLayout" Target="../slideLayouts/slideLayout2.xml"/><Relationship Id="rId4" Type="http://schemas.openxmlformats.org/officeDocument/2006/relationships/image" Target="../media/image141.png"/></Relationships>
</file>

<file path=ppt/slides/_rels/slide125.xml.rels><?xml version="1.0" encoding="UTF-8" standalone="yes"?>
<Relationships xmlns="http://schemas.openxmlformats.org/package/2006/relationships"><Relationship Id="rId3" Type="http://schemas.openxmlformats.org/officeDocument/2006/relationships/image" Target="../media/image142.png"/><Relationship Id="rId2" Type="http://schemas.openxmlformats.org/officeDocument/2006/relationships/notesSlide" Target="../notesSlides/notesSlide84.xml"/><Relationship Id="rId1" Type="http://schemas.openxmlformats.org/officeDocument/2006/relationships/slideLayout" Target="../slideLayouts/slideLayout12.xml"/><Relationship Id="rId4" Type="http://schemas.openxmlformats.org/officeDocument/2006/relationships/image" Target="../media/image143.png"/></Relationships>
</file>

<file path=ppt/slides/_rels/slide126.xml.rels><?xml version="1.0" encoding="UTF-8" standalone="yes"?>
<Relationships xmlns="http://schemas.openxmlformats.org/package/2006/relationships"><Relationship Id="rId3" Type="http://schemas.openxmlformats.org/officeDocument/2006/relationships/image" Target="../media/image144.jpeg"/><Relationship Id="rId2" Type="http://schemas.openxmlformats.org/officeDocument/2006/relationships/notesSlide" Target="../notesSlides/notesSlide85.xml"/><Relationship Id="rId1" Type="http://schemas.openxmlformats.org/officeDocument/2006/relationships/slideLayout" Target="../slideLayouts/slideLayout7.xml"/></Relationships>
</file>

<file path=ppt/slides/_rels/slide127.xml.rels><?xml version="1.0" encoding="UTF-8" standalone="yes"?>
<Relationships xmlns="http://schemas.openxmlformats.org/package/2006/relationships"><Relationship Id="rId3" Type="http://schemas.openxmlformats.org/officeDocument/2006/relationships/image" Target="../media/image145.jpeg"/><Relationship Id="rId2" Type="http://schemas.openxmlformats.org/officeDocument/2006/relationships/notesSlide" Target="../notesSlides/notesSlide86.xml"/><Relationship Id="rId1" Type="http://schemas.openxmlformats.org/officeDocument/2006/relationships/slideLayout" Target="../slideLayouts/slideLayout7.xml"/></Relationships>
</file>

<file path=ppt/slides/_rels/slide128.xml.rels><?xml version="1.0" encoding="UTF-8" standalone="yes"?>
<Relationships xmlns="http://schemas.openxmlformats.org/package/2006/relationships"><Relationship Id="rId2" Type="http://schemas.openxmlformats.org/officeDocument/2006/relationships/image" Target="../media/image146.png"/><Relationship Id="rId1" Type="http://schemas.openxmlformats.org/officeDocument/2006/relationships/slideLayout" Target="../slideLayouts/slideLayout2.xml"/></Relationships>
</file>

<file path=ppt/slides/_rels/slide129.xml.rels><?xml version="1.0" encoding="UTF-8" standalone="yes"?>
<Relationships xmlns="http://schemas.openxmlformats.org/package/2006/relationships"><Relationship Id="rId3" Type="http://schemas.openxmlformats.org/officeDocument/2006/relationships/image" Target="../media/image148.jpeg"/><Relationship Id="rId2" Type="http://schemas.openxmlformats.org/officeDocument/2006/relationships/image" Target="../media/image147.jpe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20.png"/></Relationships>
</file>

<file path=ppt/slides/_rels/slide16.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3.xml"/><Relationship Id="rId1" Type="http://schemas.openxmlformats.org/officeDocument/2006/relationships/slideLayout" Target="../slideLayouts/slideLayout2.xml"/><Relationship Id="rId5" Type="http://schemas.openxmlformats.org/officeDocument/2006/relationships/image" Target="../media/image24.jpeg"/><Relationship Id="rId4" Type="http://schemas.openxmlformats.org/officeDocument/2006/relationships/image" Target="../media/image23.jpeg"/></Relationships>
</file>

<file path=ppt/slides/_rels/slide18.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image" Target="../media/image3.jpeg"/></Relationships>
</file>

<file path=ppt/slides/_rels/slide20.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19.xml"/><Relationship Id="rId1" Type="http://schemas.openxmlformats.org/officeDocument/2006/relationships/slideLayout" Target="../slideLayouts/slideLayout2.xml"/><Relationship Id="rId5" Type="http://schemas.openxmlformats.org/officeDocument/2006/relationships/image" Target="../media/image30.jpeg"/><Relationship Id="rId4" Type="http://schemas.openxmlformats.org/officeDocument/2006/relationships/image" Target="../media/image29.jpeg"/></Relationships>
</file>

<file path=ppt/slides/_rels/slide24.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image" Target="../media/image33.jpeg"/><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22.xml"/><Relationship Id="rId1" Type="http://schemas.openxmlformats.org/officeDocument/2006/relationships/slideLayout" Target="../slideLayouts/slideLayout2.xml"/><Relationship Id="rId5" Type="http://schemas.openxmlformats.org/officeDocument/2006/relationships/image" Target="../media/image38.jpeg"/><Relationship Id="rId4" Type="http://schemas.openxmlformats.org/officeDocument/2006/relationships/image" Target="../media/image37.jpeg"/></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s>
</file>

<file path=ppt/slides/_rels/slide31.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30.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31.xml"/><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notesSlide" Target="../notesSlides/notesSlide33.xml"/><Relationship Id="rId1" Type="http://schemas.openxmlformats.org/officeDocument/2006/relationships/slideLayout" Target="../slideLayouts/slideLayout2.xml"/><Relationship Id="rId4" Type="http://schemas.openxmlformats.org/officeDocument/2006/relationships/image" Target="../media/image49.jpeg"/></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51.jpe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notesSlide" Target="../notesSlides/notesSlide37.xml"/><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38.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55.jpe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56.jpe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hyperlink" Target="http://item.slide.com/r/1/118/i/fp8f7XMA6D_pFeSN_hCcDIeoR9iaw8eB/" TargetMode="External"/><Relationship Id="rId2" Type="http://schemas.openxmlformats.org/officeDocument/2006/relationships/notesSlide" Target="../notesSlides/notesSlide40.xml"/><Relationship Id="rId1" Type="http://schemas.openxmlformats.org/officeDocument/2006/relationships/slideLayout" Target="../slideLayouts/slideLayout1.xml"/><Relationship Id="rId4" Type="http://schemas.openxmlformats.org/officeDocument/2006/relationships/image" Target="../media/image57.jpeg"/></Relationships>
</file>

<file path=ppt/slides/_rels/slide54.xml.rels><?xml version="1.0" encoding="UTF-8" standalone="yes"?>
<Relationships xmlns="http://schemas.openxmlformats.org/package/2006/relationships"><Relationship Id="rId3" Type="http://schemas.openxmlformats.org/officeDocument/2006/relationships/hyperlink" Target="http://item.slide.com/r/1/118/i/ANKGBLTNeT8i50oyaUhZaTvn9Y6h36Em/" TargetMode="External"/><Relationship Id="rId2" Type="http://schemas.openxmlformats.org/officeDocument/2006/relationships/notesSlide" Target="../notesSlides/notesSlide41.xml"/><Relationship Id="rId1" Type="http://schemas.openxmlformats.org/officeDocument/2006/relationships/slideLayout" Target="../slideLayouts/slideLayout1.xml"/><Relationship Id="rId4" Type="http://schemas.openxmlformats.org/officeDocument/2006/relationships/image" Target="../media/image58.jpeg"/></Relationships>
</file>

<file path=ppt/slides/_rels/slide55.xml.rels><?xml version="1.0" encoding="UTF-8" standalone="yes"?>
<Relationships xmlns="http://schemas.openxmlformats.org/package/2006/relationships"><Relationship Id="rId3" Type="http://schemas.openxmlformats.org/officeDocument/2006/relationships/hyperlink" Target="http://item.slide.com/r/1/118/i/Sn_CC4dg7z8TYckqk9wqBD8SCR4lPJuH/" TargetMode="External"/><Relationship Id="rId2" Type="http://schemas.openxmlformats.org/officeDocument/2006/relationships/notesSlide" Target="../notesSlides/notesSlide42.xml"/><Relationship Id="rId1" Type="http://schemas.openxmlformats.org/officeDocument/2006/relationships/slideLayout" Target="../slideLayouts/slideLayout1.xml"/><Relationship Id="rId4" Type="http://schemas.openxmlformats.org/officeDocument/2006/relationships/image" Target="../media/image59.jpeg"/></Relationships>
</file>

<file path=ppt/slides/_rels/slide56.xml.rels><?xml version="1.0" encoding="UTF-8" standalone="yes"?>
<Relationships xmlns="http://schemas.openxmlformats.org/package/2006/relationships"><Relationship Id="rId3" Type="http://schemas.openxmlformats.org/officeDocument/2006/relationships/hyperlink" Target="http://item.slide.com/r/1/118/i/igmMnacv6T-AQoRVUGt8H2WIdl3RY0L2/" TargetMode="External"/><Relationship Id="rId2" Type="http://schemas.openxmlformats.org/officeDocument/2006/relationships/notesSlide" Target="../notesSlides/notesSlide43.xml"/><Relationship Id="rId1" Type="http://schemas.openxmlformats.org/officeDocument/2006/relationships/slideLayout" Target="../slideLayouts/slideLayout1.xml"/><Relationship Id="rId4" Type="http://schemas.openxmlformats.org/officeDocument/2006/relationships/image" Target="../media/image60.jpeg"/></Relationships>
</file>

<file path=ppt/slides/_rels/slide57.xml.rels><?xml version="1.0" encoding="UTF-8" standalone="yes"?>
<Relationships xmlns="http://schemas.openxmlformats.org/package/2006/relationships"><Relationship Id="rId2" Type="http://schemas.openxmlformats.org/officeDocument/2006/relationships/image" Target="../media/image61.pn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image" Target="../media/image62.jpeg"/><Relationship Id="rId2" Type="http://schemas.openxmlformats.org/officeDocument/2006/relationships/notesSlide" Target="../notesSlides/notesSlide44.xml"/><Relationship Id="rId1" Type="http://schemas.openxmlformats.org/officeDocument/2006/relationships/slideLayout" Target="../slideLayouts/slideLayout1.xml"/><Relationship Id="rId4" Type="http://schemas.openxmlformats.org/officeDocument/2006/relationships/image" Target="../media/image63.jpeg"/></Relationships>
</file>

<file path=ppt/slides/_rels/slide59.xml.rels><?xml version="1.0" encoding="UTF-8" standalone="yes"?>
<Relationships xmlns="http://schemas.openxmlformats.org/package/2006/relationships"><Relationship Id="rId3" Type="http://schemas.openxmlformats.org/officeDocument/2006/relationships/notesSlide" Target="../notesSlides/notesSlide45.xml"/><Relationship Id="rId2" Type="http://schemas.openxmlformats.org/officeDocument/2006/relationships/slideLayout" Target="../slideLayouts/slideLayout7.xml"/><Relationship Id="rId1" Type="http://schemas.openxmlformats.org/officeDocument/2006/relationships/vmlDrawing" Target="../drawings/vmlDrawing2.vml"/><Relationship Id="rId4" Type="http://schemas.openxmlformats.org/officeDocument/2006/relationships/oleObject" Target="../embeddings/oleObject2.bin"/></Relationships>
</file>

<file path=ppt/slides/_rels/slide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notesSlide" Target="../notesSlides/notesSlide46.xml"/><Relationship Id="rId1" Type="http://schemas.openxmlformats.org/officeDocument/2006/relationships/slideLayout" Target="../slideLayouts/slideLayout6.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notesSlide" Target="../notesSlides/notesSlide51.xml"/><Relationship Id="rId1" Type="http://schemas.openxmlformats.org/officeDocument/2006/relationships/slideLayout" Target="../slideLayouts/slideLayout1.xml"/></Relationships>
</file>

<file path=ppt/slides/_rels/slide66.xml.rels><?xml version="1.0" encoding="UTF-8" standalone="yes"?>
<Relationships xmlns="http://schemas.openxmlformats.org/package/2006/relationships"><Relationship Id="rId2" Type="http://schemas.openxmlformats.org/officeDocument/2006/relationships/image" Target="../media/image70.png"/><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3" Type="http://schemas.openxmlformats.org/officeDocument/2006/relationships/notesSlide" Target="../notesSlides/notesSlide52.xml"/><Relationship Id="rId2" Type="http://schemas.openxmlformats.org/officeDocument/2006/relationships/slideLayout" Target="../slideLayouts/slideLayout7.xml"/><Relationship Id="rId1" Type="http://schemas.openxmlformats.org/officeDocument/2006/relationships/vmlDrawing" Target="../drawings/vmlDrawing3.vml"/><Relationship Id="rId4" Type="http://schemas.openxmlformats.org/officeDocument/2006/relationships/oleObject" Target="../embeddings/oleObject3.bin"/></Relationships>
</file>

<file path=ppt/slides/_rels/slide68.xml.rels><?xml version="1.0" encoding="UTF-8" standalone="yes"?>
<Relationships xmlns="http://schemas.openxmlformats.org/package/2006/relationships"><Relationship Id="rId2" Type="http://schemas.openxmlformats.org/officeDocument/2006/relationships/image" Target="../media/image72.png"/><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image" Target="../media/image73.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7" Type="http://schemas.openxmlformats.org/officeDocument/2006/relationships/image" Target="../media/image12.jpe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11.jpeg"/><Relationship Id="rId5" Type="http://schemas.openxmlformats.org/officeDocument/2006/relationships/image" Target="../media/image10.png"/><Relationship Id="rId4" Type="http://schemas.openxmlformats.org/officeDocument/2006/relationships/image" Target="../media/image9.png"/></Relationships>
</file>

<file path=ppt/slides/_rels/slide70.xml.rels><?xml version="1.0" encoding="UTF-8" standalone="yes"?>
<Relationships xmlns="http://schemas.openxmlformats.org/package/2006/relationships"><Relationship Id="rId2" Type="http://schemas.openxmlformats.org/officeDocument/2006/relationships/image" Target="../media/image74.jpeg"/><Relationship Id="rId1" Type="http://schemas.openxmlformats.org/officeDocument/2006/relationships/slideLayout" Target="../slideLayouts/slideLayout7.xml"/></Relationships>
</file>

<file path=ppt/slides/_rels/slide71.xml.rels><?xml version="1.0" encoding="UTF-8" standalone="yes"?>
<Relationships xmlns="http://schemas.openxmlformats.org/package/2006/relationships"><Relationship Id="rId8" Type="http://schemas.openxmlformats.org/officeDocument/2006/relationships/image" Target="../media/image75.png"/><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53.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72.xml.rels><?xml version="1.0" encoding="UTF-8" standalone="yes"?>
<Relationships xmlns="http://schemas.openxmlformats.org/package/2006/relationships"><Relationship Id="rId3" Type="http://schemas.openxmlformats.org/officeDocument/2006/relationships/image" Target="../media/image77.jpeg"/><Relationship Id="rId2" Type="http://schemas.openxmlformats.org/officeDocument/2006/relationships/image" Target="../media/image76.jpeg"/><Relationship Id="rId1" Type="http://schemas.openxmlformats.org/officeDocument/2006/relationships/slideLayout" Target="../slideLayouts/slideLayout2.xml"/><Relationship Id="rId5" Type="http://schemas.openxmlformats.org/officeDocument/2006/relationships/image" Target="../media/image79.jpeg"/><Relationship Id="rId4" Type="http://schemas.openxmlformats.org/officeDocument/2006/relationships/image" Target="../media/image78.jpeg"/></Relationships>
</file>

<file path=ppt/slides/_rels/slide73.xml.rels><?xml version="1.0" encoding="UTF-8" standalone="yes"?>
<Relationships xmlns="http://schemas.openxmlformats.org/package/2006/relationships"><Relationship Id="rId3" Type="http://schemas.openxmlformats.org/officeDocument/2006/relationships/hyperlink" Target="http://item.slide.com/r/1/118/i/wNQHuXZzzz9WShWUeCNDyYXdAxbcjZDY/" TargetMode="External"/><Relationship Id="rId2" Type="http://schemas.openxmlformats.org/officeDocument/2006/relationships/notesSlide" Target="../notesSlides/notesSlide54.xml"/><Relationship Id="rId1" Type="http://schemas.openxmlformats.org/officeDocument/2006/relationships/slideLayout" Target="../slideLayouts/slideLayout1.xml"/><Relationship Id="rId4" Type="http://schemas.openxmlformats.org/officeDocument/2006/relationships/image" Target="../media/image80.jpeg"/></Relationships>
</file>

<file path=ppt/slides/_rels/slide74.xml.rels><?xml version="1.0" encoding="UTF-8" standalone="yes"?>
<Relationships xmlns="http://schemas.openxmlformats.org/package/2006/relationships"><Relationship Id="rId3" Type="http://schemas.openxmlformats.org/officeDocument/2006/relationships/image" Target="../media/image81.jpeg"/><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3" Type="http://schemas.openxmlformats.org/officeDocument/2006/relationships/image" Target="../media/image83.jpeg"/><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2" Type="http://schemas.openxmlformats.org/officeDocument/2006/relationships/image" Target="../media/image84.jpeg"/><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2" Type="http://schemas.openxmlformats.org/officeDocument/2006/relationships/image" Target="../media/image85.png"/><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2" Type="http://schemas.openxmlformats.org/officeDocument/2006/relationships/image" Target="../media/image86.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3" Type="http://schemas.openxmlformats.org/officeDocument/2006/relationships/image" Target="../media/image87.png"/><Relationship Id="rId2" Type="http://schemas.openxmlformats.org/officeDocument/2006/relationships/notesSlide" Target="../notesSlides/notesSlide58.xml"/><Relationship Id="rId1" Type="http://schemas.openxmlformats.org/officeDocument/2006/relationships/slideLayout" Target="../slideLayouts/slideLayout7.xml"/></Relationships>
</file>

<file path=ppt/slides/_rels/slide81.xml.rels><?xml version="1.0" encoding="UTF-8" standalone="yes"?>
<Relationships xmlns="http://schemas.openxmlformats.org/package/2006/relationships"><Relationship Id="rId2" Type="http://schemas.openxmlformats.org/officeDocument/2006/relationships/image" Target="../media/image88.png"/><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2" Type="http://schemas.openxmlformats.org/officeDocument/2006/relationships/image" Target="../media/image89.png"/><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2" Type="http://schemas.openxmlformats.org/officeDocument/2006/relationships/image" Target="../media/image90.png"/><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2" Type="http://schemas.openxmlformats.org/officeDocument/2006/relationships/image" Target="../media/image91.png"/><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3" Type="http://schemas.openxmlformats.org/officeDocument/2006/relationships/image" Target="../media/image93.png"/><Relationship Id="rId2" Type="http://schemas.openxmlformats.org/officeDocument/2006/relationships/image" Target="../media/image92.png"/><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3" Type="http://schemas.openxmlformats.org/officeDocument/2006/relationships/image" Target="../media/image95.png"/><Relationship Id="rId2" Type="http://schemas.openxmlformats.org/officeDocument/2006/relationships/image" Target="../media/image94.png"/><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2" Type="http://schemas.openxmlformats.org/officeDocument/2006/relationships/image" Target="../media/image96.png"/><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2" Type="http://schemas.openxmlformats.org/officeDocument/2006/relationships/image" Target="../media/image97.png"/><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2" Type="http://schemas.openxmlformats.org/officeDocument/2006/relationships/image" Target="../media/image98.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2" Type="http://schemas.openxmlformats.org/officeDocument/2006/relationships/image" Target="../media/image99.jpeg"/><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2" Type="http://schemas.openxmlformats.org/officeDocument/2006/relationships/image" Target="../media/image100.jpeg"/><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2" Type="http://schemas.openxmlformats.org/officeDocument/2006/relationships/image" Target="../media/image101.jpeg"/><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3" Type="http://schemas.openxmlformats.org/officeDocument/2006/relationships/image" Target="../media/image103.jpeg"/><Relationship Id="rId2" Type="http://schemas.openxmlformats.org/officeDocument/2006/relationships/image" Target="../media/image102.jpeg"/><Relationship Id="rId1" Type="http://schemas.openxmlformats.org/officeDocument/2006/relationships/slideLayout" Target="../slideLayouts/slideLayout2.xml"/><Relationship Id="rId5" Type="http://schemas.openxmlformats.org/officeDocument/2006/relationships/image" Target="../media/image105.jpeg"/><Relationship Id="rId4" Type="http://schemas.openxmlformats.org/officeDocument/2006/relationships/image" Target="../media/image104.jpeg"/></Relationships>
</file>

<file path=ppt/slides/_rels/slide94.xml.rels><?xml version="1.0" encoding="UTF-8" standalone="yes"?>
<Relationships xmlns="http://schemas.openxmlformats.org/package/2006/relationships"><Relationship Id="rId2" Type="http://schemas.openxmlformats.org/officeDocument/2006/relationships/image" Target="../media/image106.jpeg"/><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2" Type="http://schemas.openxmlformats.org/officeDocument/2006/relationships/image" Target="../media/image107.jpeg"/><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3" Type="http://schemas.openxmlformats.org/officeDocument/2006/relationships/image" Target="../media/image108.jpeg"/><Relationship Id="rId2" Type="http://schemas.openxmlformats.org/officeDocument/2006/relationships/hyperlink" Target="http://item.slide.com/r/1/118/i/BG7oL1UH4j8d055w2Zx_zFpdOOKkce4b/" TargetMode="External"/><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2" Type="http://schemas.openxmlformats.org/officeDocument/2006/relationships/image" Target="../media/image109.jpeg"/><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3" Type="http://schemas.openxmlformats.org/officeDocument/2006/relationships/image" Target="../media/image110.jpeg"/><Relationship Id="rId2" Type="http://schemas.openxmlformats.org/officeDocument/2006/relationships/notesSlide" Target="../notesSlides/notesSlide59.xml"/><Relationship Id="rId1" Type="http://schemas.openxmlformats.org/officeDocument/2006/relationships/slideLayout" Target="../slideLayouts/slideLayout6.xml"/></Relationships>
</file>

<file path=ppt/slides/_rels/slide99.xml.rels><?xml version="1.0" encoding="UTF-8" standalone="yes"?>
<Relationships xmlns="http://schemas.openxmlformats.org/package/2006/relationships"><Relationship Id="rId2" Type="http://schemas.openxmlformats.org/officeDocument/2006/relationships/image" Target="../media/image111.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ctrTitle"/>
          </p:nvPr>
        </p:nvSpPr>
        <p:spPr>
          <a:xfrm>
            <a:off x="1475656" y="332656"/>
            <a:ext cx="6624736" cy="1470025"/>
          </a:xfrm>
        </p:spPr>
        <p:txBody>
          <a:bodyPr>
            <a:noAutofit/>
          </a:bodyPr>
          <a:lstStyle/>
          <a:p>
            <a:r>
              <a:rPr lang="es-EC" sz="5400" b="1" dirty="0" smtClean="0">
                <a:effectLst>
                  <a:outerShdw blurRad="38100" dist="38100" dir="2700000" algn="tl">
                    <a:srgbClr val="000000">
                      <a:alpha val="43137"/>
                    </a:srgbClr>
                  </a:outerShdw>
                </a:effectLst>
                <a:latin typeface="Arial" pitchFamily="34" charset="0"/>
                <a:cs typeface="Arial" pitchFamily="34" charset="0"/>
              </a:rPr>
              <a:t>MICROBIOLOGÍA ANTÁRTICA </a:t>
            </a:r>
            <a:endParaRPr lang="es-EC" sz="5400" b="1" dirty="0">
              <a:effectLst>
                <a:outerShdw blurRad="38100" dist="38100" dir="2700000" algn="tl">
                  <a:srgbClr val="000000">
                    <a:alpha val="43137"/>
                  </a:srgbClr>
                </a:outerShdw>
              </a:effectLst>
              <a:latin typeface="Arial" pitchFamily="34" charset="0"/>
              <a:cs typeface="Arial" pitchFamily="34" charset="0"/>
            </a:endParaRPr>
          </a:p>
        </p:txBody>
      </p:sp>
      <p:pic>
        <p:nvPicPr>
          <p:cNvPr id="4" name="Picture 11" descr="MICROORGANISMO"/>
          <p:cNvPicPr>
            <a:picLocks noChangeAspect="1" noChangeArrowheads="1"/>
          </p:cNvPicPr>
          <p:nvPr/>
        </p:nvPicPr>
        <p:blipFill>
          <a:blip r:embed="rId2" cstate="print"/>
          <a:srcRect/>
          <a:stretch>
            <a:fillRect/>
          </a:stretch>
        </p:blipFill>
        <p:spPr>
          <a:xfrm rot="16200000">
            <a:off x="2727951" y="808553"/>
            <a:ext cx="4120144" cy="6912766"/>
          </a:xfrm>
          <a:prstGeom prst="rect">
            <a:avLst/>
          </a:prstGeom>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ChangeArrowheads="1"/>
          </p:cNvSpPr>
          <p:nvPr>
            <p:ph type="title"/>
          </p:nvPr>
        </p:nvSpPr>
        <p:spPr/>
        <p:txBody>
          <a:bodyPr/>
          <a:lstStyle/>
          <a:p>
            <a:pPr eaLnBrk="1" hangingPunct="1"/>
            <a:r>
              <a:rPr lang="es-ES" sz="3200" b="1" smtClean="0"/>
              <a:t>LOS MICROORGANISMOS COMO MODELOS EXPERIMENTALES</a:t>
            </a:r>
          </a:p>
        </p:txBody>
      </p:sp>
      <p:sp>
        <p:nvSpPr>
          <p:cNvPr id="30723" name="Rectangle 3"/>
          <p:cNvSpPr>
            <a:spLocks noGrp="1" noChangeArrowheads="1"/>
          </p:cNvSpPr>
          <p:nvPr>
            <p:ph type="body" idx="1"/>
          </p:nvPr>
        </p:nvSpPr>
        <p:spPr>
          <a:xfrm>
            <a:off x="457200" y="1814513"/>
            <a:ext cx="8229600" cy="4900612"/>
          </a:xfrm>
        </p:spPr>
        <p:txBody>
          <a:bodyPr/>
          <a:lstStyle/>
          <a:p>
            <a:pPr algn="just" eaLnBrk="1" hangingPunct="1"/>
            <a:r>
              <a:rPr lang="es-EC" sz="2800" dirty="0" smtClean="0"/>
              <a:t>Se reproducen y crecen rápidamente</a:t>
            </a:r>
          </a:p>
          <a:p>
            <a:pPr algn="just" eaLnBrk="1" hangingPunct="1"/>
            <a:r>
              <a:rPr lang="es-EC" sz="2800" dirty="0" smtClean="0"/>
              <a:t>Pueden ser cultivados en pequeñas y amplias cantidades</a:t>
            </a:r>
          </a:p>
          <a:p>
            <a:pPr algn="just" eaLnBrk="1" hangingPunct="1"/>
            <a:r>
              <a:rPr lang="es-EC" sz="2800" dirty="0" smtClean="0"/>
              <a:t>Su crecimiento puede ser manipulado fácilmente por medios físicos y químicos</a:t>
            </a:r>
          </a:p>
          <a:p>
            <a:pPr algn="just" eaLnBrk="1" hangingPunct="1"/>
            <a:r>
              <a:rPr lang="es-EC" sz="2800" dirty="0" smtClean="0"/>
              <a:t>Sus células pueden ser dividas en sus respectivos contenidos y separadas en diferentes fracciones.</a:t>
            </a:r>
          </a:p>
          <a:p>
            <a:pPr algn="just" eaLnBrk="1" hangingPunct="1"/>
            <a:r>
              <a:rPr lang="es-EC" sz="2800" dirty="0" smtClean="0"/>
              <a:t>Económicos en su manutención.</a:t>
            </a:r>
            <a:endParaRPr lang="es-ES" sz="2800"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072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072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072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072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072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23" grpId="0" build="p"/>
    </p:bld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9" name="AutoShape 3" descr="C:\WINDOWS\Escritorio\JPG_ROCHE\Resistencia-Antibiotico.jpg"/>
          <p:cNvSpPr>
            <a:spLocks noChangeArrowheads="1"/>
          </p:cNvSpPr>
          <p:nvPr/>
        </p:nvSpPr>
        <p:spPr bwMode="auto">
          <a:xfrm>
            <a:off x="467544" y="548680"/>
            <a:ext cx="8153400" cy="5791200"/>
          </a:xfrm>
          <a:prstGeom prst="roundRect">
            <a:avLst>
              <a:gd name="adj" fmla="val 5593"/>
            </a:avLst>
          </a:prstGeom>
          <a:blipFill dpi="0" rotWithShape="0">
            <a:blip r:embed="rId2" cstate="print"/>
            <a:srcRect/>
            <a:stretch>
              <a:fillRect/>
            </a:stretch>
          </a:blipFill>
          <a:ln w="38100">
            <a:noFill/>
            <a:round/>
            <a:headEnd/>
            <a:tailEnd/>
          </a:ln>
          <a:effectLst/>
        </p:spPr>
        <p:txBody>
          <a:bodyPr wrap="none" anchor="ctr"/>
          <a:lstStyle/>
          <a:p>
            <a:endParaRPr lang="es-EC"/>
          </a:p>
        </p:txBody>
      </p:sp>
    </p:spTree>
  </p:cSld>
  <p:clrMapOvr>
    <a:masterClrMapping/>
  </p:clrMapOvr>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p:txBody>
          <a:bodyPr/>
          <a:lstStyle/>
          <a:p>
            <a:pPr eaLnBrk="1" hangingPunct="1"/>
            <a:endParaRPr lang="es-EC" smtClean="0"/>
          </a:p>
        </p:txBody>
      </p:sp>
      <p:pic>
        <p:nvPicPr>
          <p:cNvPr id="5123" name="Picture 3"/>
          <p:cNvPicPr>
            <a:picLocks noGrp="1" noChangeAspect="1" noChangeArrowheads="1"/>
          </p:cNvPicPr>
          <p:nvPr>
            <p:ph type="body" idx="1"/>
          </p:nvPr>
        </p:nvPicPr>
        <p:blipFill>
          <a:blip r:embed="rId3" cstate="print"/>
          <a:srcRect l="15567" t="17503" r="15297" b="18871"/>
          <a:stretch>
            <a:fillRect/>
          </a:stretch>
        </p:blipFill>
        <p:spPr>
          <a:xfrm>
            <a:off x="0" y="0"/>
            <a:ext cx="9144000" cy="6858000"/>
          </a:xfrm>
        </p:spPr>
      </p:pic>
    </p:spTree>
  </p:cSld>
  <p:clrMapOvr>
    <a:masterClrMapping/>
  </p:clrMapOvr>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7" name="Rectangle 3"/>
          <p:cNvSpPr>
            <a:spLocks noGrp="1" noChangeArrowheads="1"/>
          </p:cNvSpPr>
          <p:nvPr>
            <p:ph type="body" idx="1"/>
          </p:nvPr>
        </p:nvSpPr>
        <p:spPr/>
        <p:txBody>
          <a:bodyPr/>
          <a:lstStyle/>
          <a:p>
            <a:pPr eaLnBrk="1" hangingPunct="1">
              <a:buFont typeface="Wingdings" pitchFamily="2" charset="2"/>
              <a:buNone/>
            </a:pPr>
            <a:endParaRPr lang="es-EC" smtClean="0"/>
          </a:p>
        </p:txBody>
      </p:sp>
      <p:sp>
        <p:nvSpPr>
          <p:cNvPr id="6148" name="Text Box 4"/>
          <p:cNvSpPr txBox="1">
            <a:spLocks noChangeArrowheads="1"/>
          </p:cNvSpPr>
          <p:nvPr/>
        </p:nvSpPr>
        <p:spPr bwMode="auto">
          <a:xfrm>
            <a:off x="4140200" y="6308725"/>
            <a:ext cx="936625" cy="366713"/>
          </a:xfrm>
          <a:prstGeom prst="rect">
            <a:avLst/>
          </a:prstGeom>
          <a:noFill/>
          <a:ln w="9525">
            <a:noFill/>
            <a:miter lim="800000"/>
            <a:headEnd/>
            <a:tailEnd/>
          </a:ln>
        </p:spPr>
        <p:txBody>
          <a:bodyPr>
            <a:spAutoFit/>
          </a:bodyPr>
          <a:lstStyle/>
          <a:p>
            <a:pPr>
              <a:spcBef>
                <a:spcPct val="50000"/>
              </a:spcBef>
            </a:pPr>
            <a:r>
              <a:rPr lang="pt-BR">
                <a:solidFill>
                  <a:schemeClr val="tx2"/>
                </a:solidFill>
              </a:rPr>
              <a:t>- HPV -</a:t>
            </a:r>
          </a:p>
        </p:txBody>
      </p:sp>
      <p:pic>
        <p:nvPicPr>
          <p:cNvPr id="6149" name="Picture 5" descr="hpv_fig2"/>
          <p:cNvPicPr>
            <a:picLocks noChangeAspect="1" noChangeArrowheads="1"/>
          </p:cNvPicPr>
          <p:nvPr/>
        </p:nvPicPr>
        <p:blipFill>
          <a:blip r:embed="rId3" cstate="print"/>
          <a:srcRect/>
          <a:stretch>
            <a:fillRect/>
          </a:stretch>
        </p:blipFill>
        <p:spPr bwMode="auto">
          <a:xfrm>
            <a:off x="468313" y="333375"/>
            <a:ext cx="4319587" cy="3867150"/>
          </a:xfrm>
          <a:prstGeom prst="rect">
            <a:avLst/>
          </a:prstGeom>
          <a:noFill/>
          <a:ln w="9525">
            <a:noFill/>
            <a:miter lim="800000"/>
            <a:headEnd/>
            <a:tailEnd/>
          </a:ln>
        </p:spPr>
      </p:pic>
      <p:sp>
        <p:nvSpPr>
          <p:cNvPr id="6150" name="Text Box 6"/>
          <p:cNvSpPr txBox="1">
            <a:spLocks noChangeArrowheads="1"/>
          </p:cNvSpPr>
          <p:nvPr/>
        </p:nvSpPr>
        <p:spPr bwMode="auto">
          <a:xfrm>
            <a:off x="4067175" y="5516563"/>
            <a:ext cx="4752975" cy="641350"/>
          </a:xfrm>
          <a:prstGeom prst="rect">
            <a:avLst/>
          </a:prstGeom>
          <a:noFill/>
          <a:ln w="9525">
            <a:noFill/>
            <a:miter lim="800000"/>
            <a:headEnd/>
            <a:tailEnd/>
          </a:ln>
        </p:spPr>
        <p:txBody>
          <a:bodyPr>
            <a:spAutoFit/>
          </a:bodyPr>
          <a:lstStyle/>
          <a:p>
            <a:pPr algn="r">
              <a:spcBef>
                <a:spcPct val="50000"/>
              </a:spcBef>
            </a:pPr>
            <a:r>
              <a:rPr lang="pt-BR"/>
              <a:t>Verrugas genitais ou condiloma acuminado (“crista de gallo”)</a:t>
            </a:r>
          </a:p>
        </p:txBody>
      </p:sp>
      <p:sp>
        <p:nvSpPr>
          <p:cNvPr id="6151" name="Text Box 7"/>
          <p:cNvSpPr txBox="1">
            <a:spLocks noChangeArrowheads="1"/>
          </p:cNvSpPr>
          <p:nvPr/>
        </p:nvSpPr>
        <p:spPr bwMode="auto">
          <a:xfrm>
            <a:off x="1187450" y="4581525"/>
            <a:ext cx="1152525" cy="1006475"/>
          </a:xfrm>
          <a:prstGeom prst="rect">
            <a:avLst/>
          </a:prstGeom>
          <a:noFill/>
          <a:ln w="9525">
            <a:noFill/>
            <a:miter lim="800000"/>
            <a:headEnd/>
            <a:tailEnd/>
          </a:ln>
        </p:spPr>
        <p:txBody>
          <a:bodyPr>
            <a:spAutoFit/>
          </a:bodyPr>
          <a:lstStyle/>
          <a:p>
            <a:pPr algn="ctr">
              <a:spcBef>
                <a:spcPct val="50000"/>
              </a:spcBef>
            </a:pPr>
            <a:r>
              <a:rPr lang="pt-BR" sz="2000"/>
              <a:t>Vírus de baixo risco</a:t>
            </a:r>
          </a:p>
        </p:txBody>
      </p:sp>
      <p:pic>
        <p:nvPicPr>
          <p:cNvPr id="6152" name="Picture 8" descr="condiloma-16"/>
          <p:cNvPicPr>
            <a:picLocks noChangeAspect="1" noChangeArrowheads="1"/>
          </p:cNvPicPr>
          <p:nvPr/>
        </p:nvPicPr>
        <p:blipFill>
          <a:blip r:embed="rId4" cstate="print"/>
          <a:srcRect/>
          <a:stretch>
            <a:fillRect/>
          </a:stretch>
        </p:blipFill>
        <p:spPr bwMode="auto">
          <a:xfrm>
            <a:off x="4859338" y="620713"/>
            <a:ext cx="4076700" cy="45974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p:txBody>
          <a:bodyPr/>
          <a:lstStyle/>
          <a:p>
            <a:pPr eaLnBrk="1" hangingPunct="1"/>
            <a:endParaRPr lang="es-EC" smtClean="0"/>
          </a:p>
        </p:txBody>
      </p:sp>
      <p:pic>
        <p:nvPicPr>
          <p:cNvPr id="8195" name="Picture 3"/>
          <p:cNvPicPr>
            <a:picLocks noGrp="1" noChangeAspect="1" noChangeArrowheads="1"/>
          </p:cNvPicPr>
          <p:nvPr>
            <p:ph type="body" idx="1"/>
          </p:nvPr>
        </p:nvPicPr>
        <p:blipFill>
          <a:blip r:embed="rId3" cstate="print"/>
          <a:srcRect l="15875" t="16556" r="14120" b="13469"/>
          <a:stretch>
            <a:fillRect/>
          </a:stretch>
        </p:blipFill>
        <p:spPr>
          <a:xfrm>
            <a:off x="0" y="0"/>
            <a:ext cx="9144000" cy="6858000"/>
          </a:xfrm>
        </p:spPr>
      </p:pic>
    </p:spTree>
  </p:cSld>
  <p:clrMapOvr>
    <a:masterClrMapping/>
  </p:clrMapOvr>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ChangeArrowheads="1"/>
          </p:cNvSpPr>
          <p:nvPr/>
        </p:nvSpPr>
        <p:spPr bwMode="auto">
          <a:xfrm>
            <a:off x="457200" y="2133600"/>
            <a:ext cx="8229600" cy="3505200"/>
          </a:xfrm>
          <a:prstGeom prst="rect">
            <a:avLst/>
          </a:prstGeom>
          <a:noFill/>
          <a:ln w="28575">
            <a:solidFill>
              <a:schemeClr val="tx1"/>
            </a:solidFill>
            <a:miter lim="800000"/>
            <a:headEnd/>
            <a:tailEnd/>
          </a:ln>
        </p:spPr>
        <p:txBody>
          <a:bodyPr/>
          <a:lstStyle/>
          <a:p>
            <a:pPr algn="ctr">
              <a:lnSpc>
                <a:spcPct val="80000"/>
              </a:lnSpc>
              <a:spcBef>
                <a:spcPct val="20000"/>
              </a:spcBef>
            </a:pPr>
            <a:r>
              <a:rPr lang="en-US" sz="2800" b="1"/>
              <a:t>A causa del c</a:t>
            </a:r>
            <a:r>
              <a:rPr lang="es-ES" sz="2800"/>
              <a:t>á</a:t>
            </a:r>
            <a:r>
              <a:rPr lang="en-US" sz="2800" b="1"/>
              <a:t>ncer cervical</a:t>
            </a:r>
            <a:endParaRPr lang="es-ES" sz="2800" b="1"/>
          </a:p>
          <a:p>
            <a:pPr lvl="1" algn="ctr">
              <a:lnSpc>
                <a:spcPct val="80000"/>
              </a:lnSpc>
              <a:spcBef>
                <a:spcPct val="20000"/>
              </a:spcBef>
            </a:pPr>
            <a:endParaRPr lang="es-ES" sz="2400" b="1"/>
          </a:p>
          <a:p>
            <a:pPr lvl="1" algn="ctr">
              <a:lnSpc>
                <a:spcPct val="80000"/>
              </a:lnSpc>
              <a:spcBef>
                <a:spcPct val="20000"/>
              </a:spcBef>
            </a:pPr>
            <a:r>
              <a:rPr lang="es-ES" sz="2400" b="1"/>
              <a:t>En el mundo muere una mujer</a:t>
            </a:r>
            <a:r>
              <a:rPr lang="es-ES" sz="2400"/>
              <a:t>:</a:t>
            </a:r>
          </a:p>
          <a:p>
            <a:pPr lvl="2" algn="ctr">
              <a:lnSpc>
                <a:spcPct val="80000"/>
              </a:lnSpc>
              <a:spcBef>
                <a:spcPct val="20000"/>
              </a:spcBef>
            </a:pPr>
            <a:r>
              <a:rPr lang="es-ES" sz="2000"/>
              <a:t>Cada 2 minutos</a:t>
            </a:r>
          </a:p>
          <a:p>
            <a:pPr lvl="1" algn="ctr">
              <a:lnSpc>
                <a:spcPct val="80000"/>
              </a:lnSpc>
              <a:spcBef>
                <a:spcPct val="20000"/>
              </a:spcBef>
            </a:pPr>
            <a:r>
              <a:rPr lang="es-ES" sz="2400" b="1"/>
              <a:t>En América Latina mueren</a:t>
            </a:r>
            <a:r>
              <a:rPr lang="es-ES" sz="2400"/>
              <a:t>:</a:t>
            </a:r>
          </a:p>
          <a:p>
            <a:pPr lvl="2" algn="ctr">
              <a:lnSpc>
                <a:spcPct val="80000"/>
              </a:lnSpc>
              <a:spcBef>
                <a:spcPct val="20000"/>
              </a:spcBef>
            </a:pPr>
            <a:r>
              <a:rPr lang="es-ES" sz="2000"/>
              <a:t>Cada día, 81 mujeres  </a:t>
            </a:r>
          </a:p>
          <a:p>
            <a:pPr lvl="1" algn="ctr">
              <a:lnSpc>
                <a:spcPct val="80000"/>
              </a:lnSpc>
              <a:spcBef>
                <a:spcPct val="20000"/>
              </a:spcBef>
            </a:pPr>
            <a:endParaRPr lang="es-ES" sz="2400"/>
          </a:p>
          <a:p>
            <a:pPr lvl="1" algn="ctr">
              <a:lnSpc>
                <a:spcPct val="80000"/>
              </a:lnSpc>
              <a:spcBef>
                <a:spcPct val="20000"/>
              </a:spcBef>
            </a:pPr>
            <a:r>
              <a:rPr lang="en-US" sz="2400"/>
              <a:t>S</a:t>
            </a:r>
            <a:r>
              <a:rPr lang="es-ES" sz="2400"/>
              <a:t>e diagnostican más de 6500 casos cada año.</a:t>
            </a:r>
          </a:p>
        </p:txBody>
      </p:sp>
    </p:spTree>
  </p:cSld>
  <p:clrMapOvr>
    <a:masterClrMapping/>
  </p:clrMapOvr>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ext Box 2"/>
          <p:cNvSpPr txBox="1">
            <a:spLocks noChangeArrowheads="1"/>
          </p:cNvSpPr>
          <p:nvPr/>
        </p:nvSpPr>
        <p:spPr bwMode="auto">
          <a:xfrm>
            <a:off x="762000" y="762000"/>
            <a:ext cx="7848600" cy="762000"/>
          </a:xfrm>
          <a:prstGeom prst="rect">
            <a:avLst/>
          </a:prstGeom>
          <a:noFill/>
          <a:ln w="9525">
            <a:noFill/>
            <a:miter lim="800000"/>
            <a:headEnd/>
            <a:tailEnd/>
          </a:ln>
        </p:spPr>
        <p:txBody>
          <a:bodyPr>
            <a:spAutoFit/>
          </a:bodyPr>
          <a:lstStyle/>
          <a:p>
            <a:pPr algn="ctr">
              <a:spcBef>
                <a:spcPct val="50000"/>
              </a:spcBef>
            </a:pPr>
            <a:r>
              <a:rPr lang="es-ES_tradnl" sz="4400" b="1">
                <a:solidFill>
                  <a:srgbClr val="000066"/>
                </a:solidFill>
              </a:rPr>
              <a:t>Papilomavirus</a:t>
            </a:r>
            <a:endParaRPr lang="es-ES" sz="4400" b="1">
              <a:solidFill>
                <a:srgbClr val="000066"/>
              </a:solidFill>
            </a:endParaRPr>
          </a:p>
        </p:txBody>
      </p:sp>
      <p:pic>
        <p:nvPicPr>
          <p:cNvPr id="10243" name="Picture 3" descr="papilomavirus"/>
          <p:cNvPicPr>
            <a:picLocks noChangeAspect="1" noChangeArrowheads="1"/>
          </p:cNvPicPr>
          <p:nvPr/>
        </p:nvPicPr>
        <p:blipFill>
          <a:blip r:embed="rId3" cstate="print"/>
          <a:srcRect/>
          <a:stretch>
            <a:fillRect/>
          </a:stretch>
        </p:blipFill>
        <p:spPr bwMode="auto">
          <a:xfrm>
            <a:off x="6248400" y="2819400"/>
            <a:ext cx="2490788" cy="2179638"/>
          </a:xfrm>
          <a:prstGeom prst="rect">
            <a:avLst/>
          </a:prstGeom>
          <a:noFill/>
          <a:ln w="38100">
            <a:solidFill>
              <a:srgbClr val="FF6600"/>
            </a:solidFill>
            <a:miter lim="800000"/>
            <a:headEnd/>
            <a:tailEnd/>
          </a:ln>
        </p:spPr>
      </p:pic>
      <p:sp>
        <p:nvSpPr>
          <p:cNvPr id="10244" name="Text Box 4"/>
          <p:cNvSpPr txBox="1">
            <a:spLocks noChangeArrowheads="1"/>
          </p:cNvSpPr>
          <p:nvPr/>
        </p:nvSpPr>
        <p:spPr bwMode="auto">
          <a:xfrm>
            <a:off x="838200" y="2209800"/>
            <a:ext cx="5715000" cy="3506788"/>
          </a:xfrm>
          <a:prstGeom prst="rect">
            <a:avLst/>
          </a:prstGeom>
          <a:noFill/>
          <a:ln w="9525">
            <a:noFill/>
            <a:miter lim="800000"/>
            <a:headEnd/>
            <a:tailEnd/>
          </a:ln>
        </p:spPr>
        <p:txBody>
          <a:bodyPr>
            <a:spAutoFit/>
          </a:bodyPr>
          <a:lstStyle/>
          <a:p>
            <a:pPr>
              <a:spcBef>
                <a:spcPct val="50000"/>
              </a:spcBef>
              <a:buClr>
                <a:srgbClr val="000066"/>
              </a:buClr>
              <a:buFontTx/>
              <a:buChar char="•"/>
            </a:pPr>
            <a:r>
              <a:rPr lang="es-ES_tradnl" sz="3200" b="1">
                <a:solidFill>
                  <a:srgbClr val="FF6600"/>
                </a:solidFill>
              </a:rPr>
              <a:t> Familia </a:t>
            </a:r>
            <a:r>
              <a:rPr lang="es-ES_tradnl" sz="3200" b="1" i="1">
                <a:solidFill>
                  <a:srgbClr val="FF6600"/>
                </a:solidFill>
              </a:rPr>
              <a:t>Papillomaviridae</a:t>
            </a:r>
          </a:p>
          <a:p>
            <a:pPr>
              <a:spcBef>
                <a:spcPct val="50000"/>
              </a:spcBef>
              <a:buClr>
                <a:srgbClr val="000066"/>
              </a:buClr>
              <a:buFontTx/>
              <a:buChar char="•"/>
            </a:pPr>
            <a:r>
              <a:rPr lang="es-ES_tradnl" sz="3200" b="1" i="1">
                <a:solidFill>
                  <a:srgbClr val="FF6600"/>
                </a:solidFill>
              </a:rPr>
              <a:t> </a:t>
            </a:r>
            <a:r>
              <a:rPr lang="es-ES_tradnl" sz="3200" b="1">
                <a:solidFill>
                  <a:srgbClr val="FF6600"/>
                </a:solidFill>
              </a:rPr>
              <a:t>Virus desnudos</a:t>
            </a:r>
          </a:p>
          <a:p>
            <a:pPr>
              <a:spcBef>
                <a:spcPct val="50000"/>
              </a:spcBef>
              <a:buClr>
                <a:srgbClr val="000066"/>
              </a:buClr>
              <a:buFontTx/>
              <a:buChar char="•"/>
            </a:pPr>
            <a:r>
              <a:rPr lang="es-ES_tradnl" sz="3200" b="1">
                <a:solidFill>
                  <a:srgbClr val="FF6600"/>
                </a:solidFill>
              </a:rPr>
              <a:t> Cápside icosaédrica</a:t>
            </a:r>
          </a:p>
          <a:p>
            <a:pPr>
              <a:spcBef>
                <a:spcPct val="50000"/>
              </a:spcBef>
              <a:buClr>
                <a:srgbClr val="000066"/>
              </a:buClr>
              <a:buFontTx/>
              <a:buChar char="•"/>
            </a:pPr>
            <a:r>
              <a:rPr lang="es-ES_tradnl" sz="3200" b="1">
                <a:solidFill>
                  <a:srgbClr val="FF6600"/>
                </a:solidFill>
              </a:rPr>
              <a:t> ADN bicatenario</a:t>
            </a:r>
          </a:p>
          <a:p>
            <a:pPr>
              <a:spcBef>
                <a:spcPct val="50000"/>
              </a:spcBef>
              <a:buClr>
                <a:srgbClr val="000066"/>
              </a:buClr>
              <a:buFontTx/>
              <a:buChar char="•"/>
            </a:pPr>
            <a:r>
              <a:rPr lang="es-ES_tradnl" sz="3200" b="1">
                <a:solidFill>
                  <a:srgbClr val="FF6600"/>
                </a:solidFill>
              </a:rPr>
              <a:t> Latencia y recurrencia</a:t>
            </a:r>
            <a:endParaRPr lang="es-ES" sz="3200" b="1">
              <a:solidFill>
                <a:srgbClr val="FF6600"/>
              </a:solidFill>
            </a:endParaRPr>
          </a:p>
        </p:txBody>
      </p:sp>
      <p:pic>
        <p:nvPicPr>
          <p:cNvPr id="10245" name="Picture 5"/>
          <p:cNvPicPr>
            <a:picLocks noChangeAspect="1" noChangeArrowheads="1"/>
          </p:cNvPicPr>
          <p:nvPr/>
        </p:nvPicPr>
        <p:blipFill>
          <a:blip r:embed="rId4" cstate="print"/>
          <a:srcRect/>
          <a:stretch>
            <a:fillRect/>
          </a:stretch>
        </p:blipFill>
        <p:spPr bwMode="auto">
          <a:xfrm>
            <a:off x="5940425" y="2781300"/>
            <a:ext cx="3060700" cy="23876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ext Box 2"/>
          <p:cNvSpPr txBox="1">
            <a:spLocks noChangeArrowheads="1"/>
          </p:cNvSpPr>
          <p:nvPr/>
        </p:nvSpPr>
        <p:spPr bwMode="auto">
          <a:xfrm>
            <a:off x="755650" y="476250"/>
            <a:ext cx="7848600" cy="762000"/>
          </a:xfrm>
          <a:prstGeom prst="rect">
            <a:avLst/>
          </a:prstGeom>
          <a:noFill/>
          <a:ln w="9525">
            <a:noFill/>
            <a:miter lim="800000"/>
            <a:headEnd/>
            <a:tailEnd/>
          </a:ln>
        </p:spPr>
        <p:txBody>
          <a:bodyPr>
            <a:spAutoFit/>
          </a:bodyPr>
          <a:lstStyle/>
          <a:p>
            <a:pPr algn="ctr">
              <a:spcBef>
                <a:spcPct val="50000"/>
              </a:spcBef>
            </a:pPr>
            <a:r>
              <a:rPr lang="es-ES_tradnl" sz="4400" b="1">
                <a:solidFill>
                  <a:srgbClr val="000066"/>
                </a:solidFill>
              </a:rPr>
              <a:t>Localizaciones anatómicas</a:t>
            </a:r>
            <a:endParaRPr lang="es-ES" sz="4400" b="1">
              <a:solidFill>
                <a:srgbClr val="000066"/>
              </a:solidFill>
            </a:endParaRPr>
          </a:p>
        </p:txBody>
      </p:sp>
      <p:sp>
        <p:nvSpPr>
          <p:cNvPr id="11267" name="Text Box 3"/>
          <p:cNvSpPr txBox="1">
            <a:spLocks noChangeArrowheads="1"/>
          </p:cNvSpPr>
          <p:nvPr/>
        </p:nvSpPr>
        <p:spPr bwMode="auto">
          <a:xfrm>
            <a:off x="0" y="1401763"/>
            <a:ext cx="5076825" cy="5456237"/>
          </a:xfrm>
          <a:prstGeom prst="rect">
            <a:avLst/>
          </a:prstGeom>
          <a:noFill/>
          <a:ln w="9525">
            <a:noFill/>
            <a:miter lim="800000"/>
            <a:headEnd/>
            <a:tailEnd/>
          </a:ln>
        </p:spPr>
        <p:txBody>
          <a:bodyPr>
            <a:spAutoFit/>
          </a:bodyPr>
          <a:lstStyle/>
          <a:p>
            <a:pPr marL="377825" indent="-377825">
              <a:spcBef>
                <a:spcPct val="50000"/>
              </a:spcBef>
              <a:buClr>
                <a:srgbClr val="000066"/>
              </a:buClr>
              <a:buFontTx/>
              <a:buChar char="•"/>
            </a:pPr>
            <a:r>
              <a:rPr lang="es-ES_tradnl" sz="3200" b="1">
                <a:solidFill>
                  <a:srgbClr val="FF6600"/>
                </a:solidFill>
              </a:rPr>
              <a:t>Piel extremidades y palmo-plantar</a:t>
            </a:r>
            <a:endParaRPr lang="es-ES_tradnl" sz="3200" b="1" i="1">
              <a:solidFill>
                <a:srgbClr val="FF6600"/>
              </a:solidFill>
            </a:endParaRPr>
          </a:p>
          <a:p>
            <a:pPr marL="377825" indent="-377825">
              <a:spcBef>
                <a:spcPct val="50000"/>
              </a:spcBef>
              <a:buClr>
                <a:srgbClr val="000066"/>
              </a:buClr>
              <a:buFontTx/>
              <a:buChar char="•"/>
            </a:pPr>
            <a:r>
              <a:rPr lang="es-ES_tradnl" sz="3200" b="1">
                <a:solidFill>
                  <a:srgbClr val="FF6600"/>
                </a:solidFill>
              </a:rPr>
              <a:t>Piel y mucosas genitales</a:t>
            </a:r>
          </a:p>
          <a:p>
            <a:pPr marL="377825" indent="-377825">
              <a:spcBef>
                <a:spcPct val="50000"/>
              </a:spcBef>
              <a:buClr>
                <a:srgbClr val="000066"/>
              </a:buClr>
              <a:buFontTx/>
              <a:buChar char="•"/>
            </a:pPr>
            <a:r>
              <a:rPr lang="es-ES_tradnl" sz="3200" b="1">
                <a:solidFill>
                  <a:srgbClr val="FF6600"/>
                </a:solidFill>
              </a:rPr>
              <a:t>Mucosas laríngea y oral</a:t>
            </a:r>
          </a:p>
          <a:p>
            <a:pPr marL="377825" indent="-377825">
              <a:spcBef>
                <a:spcPct val="50000"/>
              </a:spcBef>
              <a:buClr>
                <a:srgbClr val="000066"/>
              </a:buClr>
              <a:buFontTx/>
              <a:buChar char="•"/>
            </a:pPr>
            <a:r>
              <a:rPr lang="es-ES_tradnl" sz="3200" b="1">
                <a:solidFill>
                  <a:srgbClr val="FF6600"/>
                </a:solidFill>
              </a:rPr>
              <a:t>Conjuntiva ocular y conducto lacrimal</a:t>
            </a:r>
          </a:p>
          <a:p>
            <a:pPr marL="377825" indent="-377825">
              <a:spcBef>
                <a:spcPct val="50000"/>
              </a:spcBef>
              <a:buClr>
                <a:srgbClr val="000066"/>
              </a:buClr>
              <a:buFontTx/>
              <a:buChar char="•"/>
            </a:pPr>
            <a:endParaRPr lang="es-ES_tradnl" sz="3200" b="1">
              <a:solidFill>
                <a:srgbClr val="FF6600"/>
              </a:solidFill>
            </a:endParaRPr>
          </a:p>
        </p:txBody>
      </p:sp>
      <p:sp>
        <p:nvSpPr>
          <p:cNvPr id="11268" name="Rectangle 5"/>
          <p:cNvSpPr>
            <a:spLocks noChangeArrowheads="1"/>
          </p:cNvSpPr>
          <p:nvPr/>
        </p:nvSpPr>
        <p:spPr bwMode="auto">
          <a:xfrm>
            <a:off x="4643438" y="2060575"/>
            <a:ext cx="4194175" cy="2954338"/>
          </a:xfrm>
          <a:prstGeom prst="rect">
            <a:avLst/>
          </a:prstGeom>
          <a:gradFill rotWithShape="1">
            <a:gsLst>
              <a:gs pos="0">
                <a:srgbClr val="5781D5"/>
              </a:gs>
              <a:gs pos="100000">
                <a:srgbClr val="234589"/>
              </a:gs>
            </a:gsLst>
            <a:lin ang="5400000" scaled="1"/>
          </a:gradFill>
          <a:ln w="12700">
            <a:noFill/>
            <a:miter lim="800000"/>
            <a:headEnd/>
            <a:tailEnd/>
          </a:ln>
        </p:spPr>
        <p:txBody>
          <a:bodyPr anchor="ctr">
            <a:spAutoFit/>
          </a:bodyPr>
          <a:lstStyle/>
          <a:p>
            <a:endParaRPr lang="es-EC"/>
          </a:p>
        </p:txBody>
      </p:sp>
      <p:sp>
        <p:nvSpPr>
          <p:cNvPr id="11269" name="Rectangle 6"/>
          <p:cNvSpPr>
            <a:spLocks noChangeArrowheads="1"/>
          </p:cNvSpPr>
          <p:nvPr/>
        </p:nvSpPr>
        <p:spPr bwMode="auto">
          <a:xfrm>
            <a:off x="4643438" y="2060575"/>
            <a:ext cx="4194175" cy="2954338"/>
          </a:xfrm>
          <a:prstGeom prst="rect">
            <a:avLst/>
          </a:prstGeom>
          <a:gradFill rotWithShape="1">
            <a:gsLst>
              <a:gs pos="0">
                <a:srgbClr val="5781D5"/>
              </a:gs>
              <a:gs pos="100000">
                <a:srgbClr val="234589"/>
              </a:gs>
            </a:gsLst>
            <a:lin ang="5400000" scaled="1"/>
          </a:gradFill>
          <a:ln w="12700">
            <a:noFill/>
            <a:miter lim="800000"/>
            <a:headEnd/>
            <a:tailEnd/>
          </a:ln>
        </p:spPr>
        <p:txBody>
          <a:bodyPr anchor="ctr">
            <a:spAutoFit/>
          </a:bodyPr>
          <a:lstStyle/>
          <a:p>
            <a:endParaRPr lang="es-EC"/>
          </a:p>
        </p:txBody>
      </p:sp>
      <p:pic>
        <p:nvPicPr>
          <p:cNvPr id="11270" name="Picture 7"/>
          <p:cNvPicPr>
            <a:picLocks noChangeAspect="1" noChangeArrowheads="1"/>
          </p:cNvPicPr>
          <p:nvPr/>
        </p:nvPicPr>
        <p:blipFill>
          <a:blip r:embed="rId3" cstate="print"/>
          <a:srcRect/>
          <a:stretch>
            <a:fillRect/>
          </a:stretch>
        </p:blipFill>
        <p:spPr bwMode="auto">
          <a:xfrm>
            <a:off x="6994525" y="2417763"/>
            <a:ext cx="1682750" cy="2414587"/>
          </a:xfrm>
          <a:prstGeom prst="rect">
            <a:avLst/>
          </a:prstGeom>
          <a:noFill/>
          <a:ln w="9525">
            <a:solidFill>
              <a:srgbClr val="3366CC"/>
            </a:solidFill>
            <a:miter lim="800000"/>
            <a:headEnd/>
            <a:tailEnd/>
          </a:ln>
        </p:spPr>
      </p:pic>
      <p:pic>
        <p:nvPicPr>
          <p:cNvPr id="11271" name="Picture 8"/>
          <p:cNvPicPr>
            <a:picLocks noChangeAspect="1" noChangeArrowheads="1"/>
          </p:cNvPicPr>
          <p:nvPr/>
        </p:nvPicPr>
        <p:blipFill>
          <a:blip r:embed="rId4" cstate="print"/>
          <a:srcRect/>
          <a:stretch>
            <a:fillRect/>
          </a:stretch>
        </p:blipFill>
        <p:spPr bwMode="auto">
          <a:xfrm>
            <a:off x="4618038" y="2917825"/>
            <a:ext cx="1997075" cy="1816100"/>
          </a:xfrm>
          <a:prstGeom prst="rect">
            <a:avLst/>
          </a:prstGeom>
          <a:noFill/>
          <a:ln w="9525">
            <a:solidFill>
              <a:srgbClr val="3366CC"/>
            </a:solidFill>
            <a:miter lim="800000"/>
            <a:headEnd/>
            <a:tailEnd/>
          </a:ln>
        </p:spPr>
      </p:pic>
      <p:sp>
        <p:nvSpPr>
          <p:cNvPr id="11272" name="Text Box 9"/>
          <p:cNvSpPr txBox="1">
            <a:spLocks noChangeArrowheads="1"/>
          </p:cNvSpPr>
          <p:nvPr/>
        </p:nvSpPr>
        <p:spPr bwMode="auto">
          <a:xfrm>
            <a:off x="4800600" y="3044825"/>
            <a:ext cx="942975" cy="573088"/>
          </a:xfrm>
          <a:prstGeom prst="rect">
            <a:avLst/>
          </a:prstGeom>
          <a:noFill/>
          <a:ln w="9525">
            <a:noFill/>
            <a:miter lim="800000"/>
            <a:headEnd/>
            <a:tailEnd/>
          </a:ln>
        </p:spPr>
        <p:txBody>
          <a:bodyPr wrap="none">
            <a:spAutoFit/>
          </a:bodyPr>
          <a:lstStyle/>
          <a:p>
            <a:pPr>
              <a:lnSpc>
                <a:spcPct val="75000"/>
              </a:lnSpc>
            </a:pPr>
            <a:r>
              <a:rPr lang="en-US" sz="1400" b="1">
                <a:ea typeface="MS PGothic" pitchFamily="34" charset="-128"/>
                <a:cs typeface="Arial" charset="0"/>
              </a:rPr>
              <a:t>Cuerdas </a:t>
            </a:r>
          </a:p>
          <a:p>
            <a:pPr>
              <a:lnSpc>
                <a:spcPct val="75000"/>
              </a:lnSpc>
            </a:pPr>
            <a:r>
              <a:rPr lang="en-US" sz="1400" b="1">
                <a:ea typeface="MS PGothic" pitchFamily="34" charset="-128"/>
                <a:cs typeface="Arial" charset="0"/>
              </a:rPr>
              <a:t>Vocales </a:t>
            </a:r>
          </a:p>
          <a:p>
            <a:pPr>
              <a:lnSpc>
                <a:spcPct val="75000"/>
              </a:lnSpc>
            </a:pPr>
            <a:endParaRPr lang="en-US" sz="1400" b="1">
              <a:ea typeface="MS PGothic" pitchFamily="34" charset="-128"/>
              <a:cs typeface="Arial" charset="0"/>
            </a:endParaRPr>
          </a:p>
        </p:txBody>
      </p:sp>
      <p:sp>
        <p:nvSpPr>
          <p:cNvPr id="14346" name="Text Box 10"/>
          <p:cNvSpPr txBox="1">
            <a:spLocks noChangeArrowheads="1"/>
          </p:cNvSpPr>
          <p:nvPr/>
        </p:nvSpPr>
        <p:spPr bwMode="auto">
          <a:xfrm>
            <a:off x="5035550" y="2119313"/>
            <a:ext cx="1454150" cy="396875"/>
          </a:xfrm>
          <a:prstGeom prst="rect">
            <a:avLst/>
          </a:prstGeom>
          <a:noFill/>
          <a:ln w="9525">
            <a:noFill/>
            <a:miter lim="800000"/>
            <a:headEnd/>
            <a:tailEnd/>
          </a:ln>
          <a:effectLst/>
        </p:spPr>
        <p:txBody>
          <a:bodyPr wrap="none">
            <a:spAutoFit/>
          </a:bodyPr>
          <a:lstStyle/>
          <a:p>
            <a:pPr>
              <a:defRPr/>
            </a:pPr>
            <a:r>
              <a:rPr lang="en-US" sz="2000" b="1">
                <a:effectLst>
                  <a:outerShdw blurRad="38100" dist="38100" dir="2700000" algn="tl">
                    <a:srgbClr val="C0C0C0"/>
                  </a:outerShdw>
                </a:effectLst>
                <a:ea typeface="MS PGothic" pitchFamily="34" charset="-128"/>
                <a:cs typeface="Arial" charset="0"/>
              </a:rPr>
              <a:t>Papilomas</a:t>
            </a:r>
          </a:p>
        </p:txBody>
      </p:sp>
      <p:sp>
        <p:nvSpPr>
          <p:cNvPr id="11274" name="Text Box 11"/>
          <p:cNvSpPr txBox="1">
            <a:spLocks noChangeArrowheads="1"/>
          </p:cNvSpPr>
          <p:nvPr/>
        </p:nvSpPr>
        <p:spPr bwMode="auto">
          <a:xfrm>
            <a:off x="7164388" y="4086225"/>
            <a:ext cx="963612" cy="304800"/>
          </a:xfrm>
          <a:prstGeom prst="rect">
            <a:avLst/>
          </a:prstGeom>
          <a:noFill/>
          <a:ln w="9525">
            <a:noFill/>
            <a:miter lim="800000"/>
            <a:headEnd/>
            <a:tailEnd/>
          </a:ln>
        </p:spPr>
        <p:txBody>
          <a:bodyPr wrap="none">
            <a:spAutoFit/>
          </a:bodyPr>
          <a:lstStyle/>
          <a:p>
            <a:r>
              <a:rPr lang="en-US" sz="1400" b="1">
                <a:solidFill>
                  <a:schemeClr val="bg2"/>
                </a:solidFill>
                <a:ea typeface="MS PGothic" pitchFamily="34" charset="-128"/>
                <a:cs typeface="Arial" charset="0"/>
              </a:rPr>
              <a:t>Via aerea</a:t>
            </a:r>
          </a:p>
        </p:txBody>
      </p:sp>
      <p:sp>
        <p:nvSpPr>
          <p:cNvPr id="11275" name="Line 12"/>
          <p:cNvSpPr>
            <a:spLocks noChangeShapeType="1"/>
          </p:cNvSpPr>
          <p:nvPr/>
        </p:nvSpPr>
        <p:spPr bwMode="auto">
          <a:xfrm flipV="1">
            <a:off x="7659688" y="3959225"/>
            <a:ext cx="254000" cy="203200"/>
          </a:xfrm>
          <a:prstGeom prst="line">
            <a:avLst/>
          </a:prstGeom>
          <a:noFill/>
          <a:ln w="19050">
            <a:solidFill>
              <a:schemeClr val="bg2"/>
            </a:solidFill>
            <a:round/>
            <a:headEnd/>
            <a:tailEnd type="triangle" w="med" len="med"/>
          </a:ln>
        </p:spPr>
        <p:txBody>
          <a:bodyPr/>
          <a:lstStyle/>
          <a:p>
            <a:endParaRPr lang="es-EC"/>
          </a:p>
        </p:txBody>
      </p:sp>
      <p:sp>
        <p:nvSpPr>
          <p:cNvPr id="11276" name="Line 13"/>
          <p:cNvSpPr>
            <a:spLocks noChangeShapeType="1"/>
          </p:cNvSpPr>
          <p:nvPr/>
        </p:nvSpPr>
        <p:spPr bwMode="auto">
          <a:xfrm>
            <a:off x="6586538" y="2365375"/>
            <a:ext cx="1155700" cy="774700"/>
          </a:xfrm>
          <a:prstGeom prst="line">
            <a:avLst/>
          </a:prstGeom>
          <a:noFill/>
          <a:ln w="57150">
            <a:solidFill>
              <a:schemeClr val="bg1"/>
            </a:solidFill>
            <a:round/>
            <a:headEnd/>
            <a:tailEnd type="triangle" w="med" len="med"/>
          </a:ln>
        </p:spPr>
        <p:txBody>
          <a:bodyPr/>
          <a:lstStyle/>
          <a:p>
            <a:endParaRPr lang="es-EC"/>
          </a:p>
        </p:txBody>
      </p:sp>
      <p:sp>
        <p:nvSpPr>
          <p:cNvPr id="11277" name="Line 14"/>
          <p:cNvSpPr>
            <a:spLocks noChangeShapeType="1"/>
          </p:cNvSpPr>
          <p:nvPr/>
        </p:nvSpPr>
        <p:spPr bwMode="auto">
          <a:xfrm>
            <a:off x="5106988" y="3451225"/>
            <a:ext cx="355600" cy="304800"/>
          </a:xfrm>
          <a:prstGeom prst="line">
            <a:avLst/>
          </a:prstGeom>
          <a:noFill/>
          <a:ln w="19050">
            <a:solidFill>
              <a:schemeClr val="tx1"/>
            </a:solidFill>
            <a:round/>
            <a:headEnd/>
            <a:tailEnd type="triangle" w="med" len="med"/>
          </a:ln>
        </p:spPr>
        <p:txBody>
          <a:bodyPr/>
          <a:lstStyle/>
          <a:p>
            <a:endParaRPr lang="es-EC"/>
          </a:p>
        </p:txBody>
      </p:sp>
      <p:sp>
        <p:nvSpPr>
          <p:cNvPr id="11278" name="Line 15"/>
          <p:cNvSpPr>
            <a:spLocks noChangeShapeType="1"/>
          </p:cNvSpPr>
          <p:nvPr/>
        </p:nvSpPr>
        <p:spPr bwMode="auto">
          <a:xfrm>
            <a:off x="5106988" y="3451225"/>
            <a:ext cx="795337" cy="165100"/>
          </a:xfrm>
          <a:prstGeom prst="line">
            <a:avLst/>
          </a:prstGeom>
          <a:noFill/>
          <a:ln w="19050">
            <a:solidFill>
              <a:schemeClr val="tx1"/>
            </a:solidFill>
            <a:round/>
            <a:headEnd/>
            <a:tailEnd type="triangle" w="med" len="med"/>
          </a:ln>
        </p:spPr>
        <p:txBody>
          <a:bodyPr/>
          <a:lstStyle/>
          <a:p>
            <a:endParaRPr lang="es-EC"/>
          </a:p>
        </p:txBody>
      </p:sp>
      <p:sp>
        <p:nvSpPr>
          <p:cNvPr id="11279" name="Line 16"/>
          <p:cNvSpPr>
            <a:spLocks noChangeShapeType="1"/>
          </p:cNvSpPr>
          <p:nvPr/>
        </p:nvSpPr>
        <p:spPr bwMode="auto">
          <a:xfrm flipH="1">
            <a:off x="6040438" y="2371725"/>
            <a:ext cx="571500" cy="1587500"/>
          </a:xfrm>
          <a:prstGeom prst="line">
            <a:avLst/>
          </a:prstGeom>
          <a:noFill/>
          <a:ln w="57150">
            <a:solidFill>
              <a:schemeClr val="bg1"/>
            </a:solidFill>
            <a:round/>
            <a:headEnd/>
            <a:tailEnd type="triangle" w="med" len="med"/>
          </a:ln>
        </p:spPr>
        <p:txBody>
          <a:bodyPr/>
          <a:lstStyle/>
          <a:p>
            <a:endParaRPr lang="es-EC"/>
          </a:p>
        </p:txBody>
      </p:sp>
    </p:spTree>
  </p:cSld>
  <p:clrMapOvr>
    <a:masterClrMapping/>
  </p:clrMapOvr>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4"/>
          <p:cNvPicPr>
            <a:picLocks noGrp="1" noChangeAspect="1" noChangeArrowheads="1"/>
          </p:cNvPicPr>
          <p:nvPr>
            <p:ph type="body" idx="1"/>
          </p:nvPr>
        </p:nvPicPr>
        <p:blipFill>
          <a:blip r:embed="rId3" cstate="print"/>
          <a:srcRect t="6290"/>
          <a:stretch>
            <a:fillRect/>
          </a:stretch>
        </p:blipFill>
        <p:spPr>
          <a:xfrm>
            <a:off x="395288" y="620713"/>
            <a:ext cx="8353425" cy="5472112"/>
          </a:xfrm>
          <a:noFill/>
        </p:spPr>
      </p:pic>
    </p:spTree>
  </p:cSld>
  <p:clrMapOvr>
    <a:masterClrMapping/>
  </p:clrMapOvr>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p:txBody>
          <a:bodyPr/>
          <a:lstStyle/>
          <a:p>
            <a:pPr eaLnBrk="1" hangingPunct="1"/>
            <a:endParaRPr lang="es-EC" smtClean="0"/>
          </a:p>
        </p:txBody>
      </p:sp>
      <p:pic>
        <p:nvPicPr>
          <p:cNvPr id="14339" name="Picture 4"/>
          <p:cNvPicPr>
            <a:picLocks noGrp="1" noChangeAspect="1" noChangeArrowheads="1"/>
          </p:cNvPicPr>
          <p:nvPr>
            <p:ph type="body" idx="1"/>
          </p:nvPr>
        </p:nvPicPr>
        <p:blipFill>
          <a:blip r:embed="rId3" cstate="print"/>
          <a:srcRect l="37422" t="11786"/>
          <a:stretch>
            <a:fillRect/>
          </a:stretch>
        </p:blipFill>
        <p:spPr>
          <a:xfrm>
            <a:off x="1042988" y="0"/>
            <a:ext cx="7308850" cy="6797675"/>
          </a:xfrm>
          <a:noFill/>
        </p:spPr>
      </p:pic>
    </p:spTree>
  </p:cSld>
  <p:clrMapOvr>
    <a:masterClrMapping/>
  </p:clrMapOvr>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ext Box 2"/>
          <p:cNvSpPr txBox="1">
            <a:spLocks noChangeArrowheads="1"/>
          </p:cNvSpPr>
          <p:nvPr/>
        </p:nvSpPr>
        <p:spPr bwMode="auto">
          <a:xfrm>
            <a:off x="71438" y="512763"/>
            <a:ext cx="8964612" cy="762000"/>
          </a:xfrm>
          <a:prstGeom prst="rect">
            <a:avLst/>
          </a:prstGeom>
          <a:noFill/>
          <a:ln w="9525">
            <a:noFill/>
            <a:miter lim="800000"/>
            <a:headEnd/>
            <a:tailEnd/>
          </a:ln>
        </p:spPr>
        <p:txBody>
          <a:bodyPr>
            <a:spAutoFit/>
          </a:bodyPr>
          <a:lstStyle/>
          <a:p>
            <a:pPr algn="ctr">
              <a:spcBef>
                <a:spcPct val="50000"/>
              </a:spcBef>
            </a:pPr>
            <a:r>
              <a:rPr lang="es-ES_tradnl" sz="4400" b="1">
                <a:solidFill>
                  <a:srgbClr val="000066"/>
                </a:solidFill>
              </a:rPr>
              <a:t>Replicación viral</a:t>
            </a:r>
            <a:endParaRPr lang="es-ES" sz="4400" b="1">
              <a:solidFill>
                <a:srgbClr val="000066"/>
              </a:solidFill>
            </a:endParaRPr>
          </a:p>
        </p:txBody>
      </p:sp>
      <p:pic>
        <p:nvPicPr>
          <p:cNvPr id="16387" name="Picture 3"/>
          <p:cNvPicPr>
            <a:picLocks noChangeAspect="1" noChangeArrowheads="1"/>
          </p:cNvPicPr>
          <p:nvPr/>
        </p:nvPicPr>
        <p:blipFill>
          <a:blip r:embed="rId3" cstate="print"/>
          <a:srcRect/>
          <a:stretch>
            <a:fillRect/>
          </a:stretch>
        </p:blipFill>
        <p:spPr bwMode="auto">
          <a:xfrm>
            <a:off x="684213" y="1482725"/>
            <a:ext cx="7740650" cy="43942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842" name="Picture 2"/>
          <p:cNvPicPr>
            <a:picLocks noChangeAspect="1" noChangeArrowheads="1"/>
          </p:cNvPicPr>
          <p:nvPr/>
        </p:nvPicPr>
        <p:blipFill>
          <a:blip r:embed="rId3" cstate="print"/>
          <a:srcRect/>
          <a:stretch>
            <a:fillRect/>
          </a:stretch>
        </p:blipFill>
        <p:spPr bwMode="auto">
          <a:xfrm>
            <a:off x="3995936" y="0"/>
            <a:ext cx="4786312" cy="6799263"/>
          </a:xfrm>
          <a:prstGeom prst="rect">
            <a:avLst/>
          </a:prstGeom>
          <a:noFill/>
          <a:ln w="9525">
            <a:noFill/>
            <a:miter lim="800000"/>
            <a:headEnd/>
            <a:tailEnd/>
          </a:ln>
        </p:spPr>
      </p:pic>
      <p:sp>
        <p:nvSpPr>
          <p:cNvPr id="35843" name="1 Título"/>
          <p:cNvSpPr>
            <a:spLocks noGrp="1"/>
          </p:cNvSpPr>
          <p:nvPr>
            <p:ph type="ctrTitle"/>
          </p:nvPr>
        </p:nvSpPr>
        <p:spPr>
          <a:xfrm>
            <a:off x="323528" y="2348880"/>
            <a:ext cx="3096344" cy="1224136"/>
          </a:xfrm>
        </p:spPr>
        <p:txBody>
          <a:bodyPr>
            <a:normAutofit/>
          </a:bodyPr>
          <a:lstStyle/>
          <a:p>
            <a:pPr eaLnBrk="1" hangingPunct="1"/>
            <a:r>
              <a:rPr lang="es-ES" sz="2800" b="1" dirty="0" smtClean="0">
                <a:solidFill>
                  <a:srgbClr val="FF0066"/>
                </a:solidFill>
              </a:rPr>
              <a:t>CARACTERÍSTICAS </a:t>
            </a:r>
            <a:br>
              <a:rPr lang="es-ES" sz="2800" b="1" dirty="0" smtClean="0">
                <a:solidFill>
                  <a:srgbClr val="FF0066"/>
                </a:solidFill>
              </a:rPr>
            </a:br>
            <a:r>
              <a:rPr lang="es-ES" sz="2800" b="1" dirty="0" smtClean="0">
                <a:solidFill>
                  <a:srgbClr val="FF0066"/>
                </a:solidFill>
              </a:rPr>
              <a:t>MICROBIANAS</a:t>
            </a:r>
            <a:endParaRPr lang="es-EC" sz="2800" dirty="0" smtClean="0"/>
          </a:p>
        </p:txBody>
      </p:sp>
    </p:spTree>
  </p:cSld>
  <p:clrMapOvr>
    <a:masterClrMapping/>
  </p:clrMapOvr>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3"/>
          <p:cNvPicPr>
            <a:picLocks noGrp="1" noChangeAspect="1" noChangeArrowheads="1"/>
          </p:cNvPicPr>
          <p:nvPr>
            <p:ph type="body" idx="1"/>
          </p:nvPr>
        </p:nvPicPr>
        <p:blipFill>
          <a:blip r:embed="rId3" cstate="print"/>
          <a:srcRect l="48245" t="13364" r="24634" b="18239"/>
          <a:stretch>
            <a:fillRect/>
          </a:stretch>
        </p:blipFill>
        <p:spPr>
          <a:xfrm>
            <a:off x="2051050" y="44450"/>
            <a:ext cx="4321175" cy="6524625"/>
          </a:xfrm>
        </p:spPr>
      </p:pic>
    </p:spTree>
  </p:cSld>
  <p:clrMapOvr>
    <a:masterClrMapping/>
  </p:clrMapOvr>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ext Box 2"/>
          <p:cNvSpPr txBox="1">
            <a:spLocks noChangeArrowheads="1"/>
          </p:cNvSpPr>
          <p:nvPr/>
        </p:nvSpPr>
        <p:spPr bwMode="auto">
          <a:xfrm>
            <a:off x="539750" y="333375"/>
            <a:ext cx="8353425" cy="1066800"/>
          </a:xfrm>
          <a:prstGeom prst="rect">
            <a:avLst/>
          </a:prstGeom>
          <a:noFill/>
          <a:ln w="9525">
            <a:noFill/>
            <a:miter lim="800000"/>
            <a:headEnd/>
            <a:tailEnd/>
          </a:ln>
        </p:spPr>
        <p:txBody>
          <a:bodyPr>
            <a:spAutoFit/>
          </a:bodyPr>
          <a:lstStyle/>
          <a:p>
            <a:pPr algn="ctr">
              <a:spcBef>
                <a:spcPct val="50000"/>
              </a:spcBef>
            </a:pPr>
            <a:r>
              <a:rPr lang="es-ES_tradnl" sz="3200" b="1">
                <a:solidFill>
                  <a:srgbClr val="000066"/>
                </a:solidFill>
              </a:rPr>
              <a:t>Transformación maligna celular por integración ADN viral en el de la célula</a:t>
            </a:r>
            <a:endParaRPr lang="es-ES" sz="3200" b="1">
              <a:solidFill>
                <a:srgbClr val="000066"/>
              </a:solidFill>
            </a:endParaRPr>
          </a:p>
        </p:txBody>
      </p:sp>
      <p:pic>
        <p:nvPicPr>
          <p:cNvPr id="18435" name="Picture 3" descr="foto032"/>
          <p:cNvPicPr>
            <a:picLocks noChangeAspect="1" noChangeArrowheads="1"/>
          </p:cNvPicPr>
          <p:nvPr/>
        </p:nvPicPr>
        <p:blipFill>
          <a:blip r:embed="rId3" cstate="print"/>
          <a:srcRect/>
          <a:stretch>
            <a:fillRect/>
          </a:stretch>
        </p:blipFill>
        <p:spPr bwMode="auto">
          <a:xfrm>
            <a:off x="863600" y="1376363"/>
            <a:ext cx="7380288" cy="5430837"/>
          </a:xfrm>
          <a:prstGeom prst="rect">
            <a:avLst/>
          </a:prstGeom>
          <a:noFill/>
          <a:ln w="28575">
            <a:solidFill>
              <a:srgbClr val="FF6600"/>
            </a:solidFill>
            <a:miter lim="800000"/>
            <a:headEnd/>
            <a:tailEnd/>
          </a:ln>
        </p:spPr>
      </p:pic>
    </p:spTree>
  </p:cSld>
  <p:clrMapOvr>
    <a:masterClrMapping/>
  </p:clrMapOvr>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p:txBody>
          <a:bodyPr/>
          <a:lstStyle/>
          <a:p>
            <a:pPr eaLnBrk="1" hangingPunct="1"/>
            <a:endParaRPr lang="es-EC" smtClean="0"/>
          </a:p>
        </p:txBody>
      </p:sp>
      <p:sp>
        <p:nvSpPr>
          <p:cNvPr id="19459" name="Text Box 4"/>
          <p:cNvSpPr txBox="1">
            <a:spLocks noChangeArrowheads="1"/>
          </p:cNvSpPr>
          <p:nvPr/>
        </p:nvSpPr>
        <p:spPr bwMode="auto">
          <a:xfrm>
            <a:off x="4140200" y="6308725"/>
            <a:ext cx="936625" cy="366713"/>
          </a:xfrm>
          <a:prstGeom prst="rect">
            <a:avLst/>
          </a:prstGeom>
          <a:noFill/>
          <a:ln w="9525">
            <a:noFill/>
            <a:miter lim="800000"/>
            <a:headEnd/>
            <a:tailEnd/>
          </a:ln>
        </p:spPr>
        <p:txBody>
          <a:bodyPr>
            <a:spAutoFit/>
          </a:bodyPr>
          <a:lstStyle/>
          <a:p>
            <a:pPr>
              <a:spcBef>
                <a:spcPct val="50000"/>
              </a:spcBef>
            </a:pPr>
            <a:r>
              <a:rPr lang="pt-BR">
                <a:solidFill>
                  <a:schemeClr val="tx2"/>
                </a:solidFill>
              </a:rPr>
              <a:t>- HPV -</a:t>
            </a:r>
          </a:p>
        </p:txBody>
      </p:sp>
      <p:pic>
        <p:nvPicPr>
          <p:cNvPr id="19460" name="Picture 8" descr="imagem"/>
          <p:cNvPicPr>
            <a:picLocks noChangeAspect="1" noChangeArrowheads="1"/>
          </p:cNvPicPr>
          <p:nvPr/>
        </p:nvPicPr>
        <p:blipFill>
          <a:blip r:embed="rId3" cstate="print"/>
          <a:srcRect/>
          <a:stretch>
            <a:fillRect/>
          </a:stretch>
        </p:blipFill>
        <p:spPr bwMode="auto">
          <a:xfrm>
            <a:off x="0" y="6350"/>
            <a:ext cx="9144000" cy="68516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4"/>
          <p:cNvSpPr>
            <a:spLocks noChangeArrowheads="1"/>
          </p:cNvSpPr>
          <p:nvPr/>
        </p:nvSpPr>
        <p:spPr bwMode="auto">
          <a:xfrm>
            <a:off x="304800" y="457200"/>
            <a:ext cx="8410575" cy="1143000"/>
          </a:xfrm>
          <a:prstGeom prst="rect">
            <a:avLst/>
          </a:prstGeom>
          <a:noFill/>
          <a:ln w="9525">
            <a:noFill/>
            <a:miter lim="800000"/>
            <a:headEnd/>
            <a:tailEnd/>
          </a:ln>
        </p:spPr>
        <p:txBody>
          <a:bodyPr lIns="91433" tIns="45717" rIns="91433" bIns="45717" anchor="ctr"/>
          <a:lstStyle/>
          <a:p>
            <a:pPr algn="ctr"/>
            <a:r>
              <a:rPr lang="en-GB" sz="2400" b="1" u="sng"/>
              <a:t>Historia Natural de la </a:t>
            </a:r>
            <a:br>
              <a:rPr lang="en-GB" sz="2400" b="1" u="sng"/>
            </a:br>
            <a:r>
              <a:rPr lang="en-GB" sz="2400" b="1" u="sng"/>
              <a:t>Infección Genital por VPH</a:t>
            </a:r>
          </a:p>
        </p:txBody>
      </p:sp>
      <p:sp>
        <p:nvSpPr>
          <p:cNvPr id="20483" name="Text Box 5"/>
          <p:cNvSpPr txBox="1">
            <a:spLocks noChangeArrowheads="1"/>
          </p:cNvSpPr>
          <p:nvPr/>
        </p:nvSpPr>
        <p:spPr bwMode="auto">
          <a:xfrm>
            <a:off x="2009775" y="2800350"/>
            <a:ext cx="1168400" cy="701675"/>
          </a:xfrm>
          <a:prstGeom prst="rect">
            <a:avLst/>
          </a:prstGeom>
          <a:noFill/>
          <a:ln w="9525">
            <a:noFill/>
            <a:miter lim="800000"/>
            <a:headEnd/>
            <a:tailEnd/>
          </a:ln>
        </p:spPr>
        <p:txBody>
          <a:bodyPr>
            <a:spAutoFit/>
          </a:bodyPr>
          <a:lstStyle/>
          <a:p>
            <a:pPr algn="ctr" eaLnBrk="0" hangingPunct="0"/>
            <a:r>
              <a:rPr lang="en-GB" sz="2000" b="1">
                <a:latin typeface="Comic Sans MS" pitchFamily="66" charset="0"/>
                <a:ea typeface="MS PGothic" pitchFamily="34" charset="-128"/>
              </a:rPr>
              <a:t>Primera  Lesión</a:t>
            </a:r>
          </a:p>
        </p:txBody>
      </p:sp>
      <p:sp>
        <p:nvSpPr>
          <p:cNvPr id="20484" name="Text Box 6"/>
          <p:cNvSpPr txBox="1">
            <a:spLocks noChangeArrowheads="1"/>
          </p:cNvSpPr>
          <p:nvPr/>
        </p:nvSpPr>
        <p:spPr bwMode="auto">
          <a:xfrm>
            <a:off x="3189288" y="2495550"/>
            <a:ext cx="1985962" cy="915988"/>
          </a:xfrm>
          <a:prstGeom prst="rect">
            <a:avLst/>
          </a:prstGeom>
          <a:noFill/>
          <a:ln w="9525">
            <a:noFill/>
            <a:miter lim="800000"/>
            <a:headEnd/>
            <a:tailEnd/>
          </a:ln>
        </p:spPr>
        <p:txBody>
          <a:bodyPr>
            <a:spAutoFit/>
          </a:bodyPr>
          <a:lstStyle/>
          <a:p>
            <a:pPr algn="ctr" eaLnBrk="0" hangingPunct="0"/>
            <a:r>
              <a:rPr lang="en-GB" b="1">
                <a:latin typeface="Comic Sans MS" pitchFamily="66" charset="0"/>
                <a:ea typeface="MS PGothic" pitchFamily="34" charset="-128"/>
              </a:rPr>
              <a:t>Respuesta Inmune mediada por células</a:t>
            </a:r>
          </a:p>
        </p:txBody>
      </p:sp>
      <p:sp>
        <p:nvSpPr>
          <p:cNvPr id="20485" name="Freeform 7"/>
          <p:cNvSpPr>
            <a:spLocks/>
          </p:cNvSpPr>
          <p:nvPr/>
        </p:nvSpPr>
        <p:spPr bwMode="auto">
          <a:xfrm>
            <a:off x="2312988" y="4148138"/>
            <a:ext cx="3703637" cy="1174750"/>
          </a:xfrm>
          <a:custGeom>
            <a:avLst/>
            <a:gdLst>
              <a:gd name="T0" fmla="*/ 3703637 w 2333"/>
              <a:gd name="T1" fmla="*/ 1174750 h 704"/>
              <a:gd name="T2" fmla="*/ 3703637 w 2333"/>
              <a:gd name="T3" fmla="*/ 585706 h 704"/>
              <a:gd name="T4" fmla="*/ 3703637 w 2333"/>
              <a:gd name="T5" fmla="*/ 0 h 704"/>
              <a:gd name="T6" fmla="*/ 1851025 w 2333"/>
              <a:gd name="T7" fmla="*/ 0 h 704"/>
              <a:gd name="T8" fmla="*/ 0 w 2333"/>
              <a:gd name="T9" fmla="*/ 0 h 704"/>
              <a:gd name="T10" fmla="*/ 0 w 2333"/>
              <a:gd name="T11" fmla="*/ 585706 h 704"/>
              <a:gd name="T12" fmla="*/ 0 w 2333"/>
              <a:gd name="T13" fmla="*/ 1174750 h 704"/>
              <a:gd name="T14" fmla="*/ 1851025 w 2333"/>
              <a:gd name="T15" fmla="*/ 1174750 h 704"/>
              <a:gd name="T16" fmla="*/ 3703637 w 2333"/>
              <a:gd name="T17" fmla="*/ 1174750 h 70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333"/>
              <a:gd name="T28" fmla="*/ 0 h 704"/>
              <a:gd name="T29" fmla="*/ 2333 w 2333"/>
              <a:gd name="T30" fmla="*/ 704 h 70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333" h="704">
                <a:moveTo>
                  <a:pt x="2333" y="704"/>
                </a:moveTo>
                <a:lnTo>
                  <a:pt x="2333" y="351"/>
                </a:lnTo>
                <a:lnTo>
                  <a:pt x="2333" y="0"/>
                </a:lnTo>
                <a:lnTo>
                  <a:pt x="1166" y="0"/>
                </a:lnTo>
                <a:lnTo>
                  <a:pt x="0" y="0"/>
                </a:lnTo>
                <a:lnTo>
                  <a:pt x="0" y="351"/>
                </a:lnTo>
                <a:lnTo>
                  <a:pt x="0" y="704"/>
                </a:lnTo>
                <a:lnTo>
                  <a:pt x="1166" y="704"/>
                </a:lnTo>
                <a:lnTo>
                  <a:pt x="2333" y="704"/>
                </a:lnTo>
                <a:close/>
              </a:path>
            </a:pathLst>
          </a:custGeom>
          <a:solidFill>
            <a:srgbClr val="DDDDDD"/>
          </a:solidFill>
          <a:ln w="9525">
            <a:solidFill>
              <a:schemeClr val="tx1"/>
            </a:solidFill>
            <a:round/>
            <a:headEnd/>
            <a:tailEnd/>
          </a:ln>
        </p:spPr>
        <p:txBody>
          <a:bodyPr/>
          <a:lstStyle/>
          <a:p>
            <a:endParaRPr lang="es-EC"/>
          </a:p>
        </p:txBody>
      </p:sp>
      <p:sp>
        <p:nvSpPr>
          <p:cNvPr id="20486" name="Freeform 8"/>
          <p:cNvSpPr>
            <a:spLocks/>
          </p:cNvSpPr>
          <p:nvPr/>
        </p:nvSpPr>
        <p:spPr bwMode="auto">
          <a:xfrm>
            <a:off x="3290888" y="3254375"/>
            <a:ext cx="4089400" cy="2911475"/>
          </a:xfrm>
          <a:custGeom>
            <a:avLst/>
            <a:gdLst>
              <a:gd name="T0" fmla="*/ 3907616 w 2722"/>
              <a:gd name="T1" fmla="*/ 2124329 h 1805"/>
              <a:gd name="T2" fmla="*/ 2828927 w 2722"/>
              <a:gd name="T3" fmla="*/ 1454931 h 1805"/>
              <a:gd name="T4" fmla="*/ 3907616 w 2722"/>
              <a:gd name="T5" fmla="*/ 787147 h 1805"/>
              <a:gd name="T6" fmla="*/ 4024799 w 2722"/>
              <a:gd name="T7" fmla="*/ 1004903 h 1805"/>
              <a:gd name="T8" fmla="*/ 4089400 w 2722"/>
              <a:gd name="T9" fmla="*/ 293567 h 1805"/>
              <a:gd name="T10" fmla="*/ 3485455 w 2722"/>
              <a:gd name="T11" fmla="*/ 0 h 1805"/>
              <a:gd name="T12" fmla="*/ 3604141 w 2722"/>
              <a:gd name="T13" fmla="*/ 219369 h 1805"/>
              <a:gd name="T14" fmla="*/ 2525452 w 2722"/>
              <a:gd name="T15" fmla="*/ 888766 h 1805"/>
              <a:gd name="T16" fmla="*/ 1819347 w 2722"/>
              <a:gd name="T17" fmla="*/ 888766 h 1805"/>
              <a:gd name="T18" fmla="*/ 1556436 w 2722"/>
              <a:gd name="T19" fmla="*/ 888766 h 1805"/>
              <a:gd name="T20" fmla="*/ 1556436 w 2722"/>
              <a:gd name="T21" fmla="*/ 982321 h 1805"/>
              <a:gd name="T22" fmla="*/ 1556436 w 2722"/>
              <a:gd name="T23" fmla="*/ 1075875 h 1805"/>
              <a:gd name="T24" fmla="*/ 1401694 w 2722"/>
              <a:gd name="T25" fmla="*/ 1075875 h 1805"/>
              <a:gd name="T26" fmla="*/ 1245449 w 2722"/>
              <a:gd name="T27" fmla="*/ 1075875 h 1805"/>
              <a:gd name="T28" fmla="*/ 1245449 w 2722"/>
              <a:gd name="T29" fmla="*/ 1172655 h 1805"/>
              <a:gd name="T30" fmla="*/ 1245449 w 2722"/>
              <a:gd name="T31" fmla="*/ 1267822 h 1805"/>
              <a:gd name="T32" fmla="*/ 1090707 w 2722"/>
              <a:gd name="T33" fmla="*/ 1267822 h 1805"/>
              <a:gd name="T34" fmla="*/ 934462 w 2722"/>
              <a:gd name="T35" fmla="*/ 1267822 h 1805"/>
              <a:gd name="T36" fmla="*/ 934462 w 2722"/>
              <a:gd name="T37" fmla="*/ 1361377 h 1805"/>
              <a:gd name="T38" fmla="*/ 934462 w 2722"/>
              <a:gd name="T39" fmla="*/ 1454931 h 1805"/>
              <a:gd name="T40" fmla="*/ 778218 w 2722"/>
              <a:gd name="T41" fmla="*/ 1454931 h 1805"/>
              <a:gd name="T42" fmla="*/ 623476 w 2722"/>
              <a:gd name="T43" fmla="*/ 1454931 h 1805"/>
              <a:gd name="T44" fmla="*/ 623476 w 2722"/>
              <a:gd name="T45" fmla="*/ 1551711 h 1805"/>
              <a:gd name="T46" fmla="*/ 623476 w 2722"/>
              <a:gd name="T47" fmla="*/ 1645266 h 1805"/>
              <a:gd name="T48" fmla="*/ 468734 w 2722"/>
              <a:gd name="T49" fmla="*/ 1645266 h 1805"/>
              <a:gd name="T50" fmla="*/ 312489 w 2722"/>
              <a:gd name="T51" fmla="*/ 1645266 h 1805"/>
              <a:gd name="T52" fmla="*/ 312489 w 2722"/>
              <a:gd name="T53" fmla="*/ 1740433 h 1805"/>
              <a:gd name="T54" fmla="*/ 312489 w 2722"/>
              <a:gd name="T55" fmla="*/ 1837214 h 1805"/>
              <a:gd name="T56" fmla="*/ 154742 w 2722"/>
              <a:gd name="T57" fmla="*/ 1837214 h 1805"/>
              <a:gd name="T58" fmla="*/ 0 w 2722"/>
              <a:gd name="T59" fmla="*/ 1837214 h 1805"/>
              <a:gd name="T60" fmla="*/ 0 w 2722"/>
              <a:gd name="T61" fmla="*/ 1930768 h 1805"/>
              <a:gd name="T62" fmla="*/ 0 w 2722"/>
              <a:gd name="T63" fmla="*/ 2024322 h 1805"/>
              <a:gd name="T64" fmla="*/ 1077186 w 2722"/>
              <a:gd name="T65" fmla="*/ 2024322 h 1805"/>
              <a:gd name="T66" fmla="*/ 2525452 w 2722"/>
              <a:gd name="T67" fmla="*/ 2024322 h 1805"/>
              <a:gd name="T68" fmla="*/ 3604141 w 2722"/>
              <a:gd name="T69" fmla="*/ 2693719 h 1805"/>
              <a:gd name="T70" fmla="*/ 3485455 w 2722"/>
              <a:gd name="T71" fmla="*/ 2911475 h 1805"/>
              <a:gd name="T72" fmla="*/ 4089400 w 2722"/>
              <a:gd name="T73" fmla="*/ 2616295 h 1805"/>
              <a:gd name="T74" fmla="*/ 4024799 w 2722"/>
              <a:gd name="T75" fmla="*/ 1906573 h 1805"/>
              <a:gd name="T76" fmla="*/ 3907616 w 2722"/>
              <a:gd name="T77" fmla="*/ 2124329 h 1805"/>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2722"/>
              <a:gd name="T118" fmla="*/ 0 h 1805"/>
              <a:gd name="T119" fmla="*/ 2722 w 2722"/>
              <a:gd name="T120" fmla="*/ 1805 h 1805"/>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2722" h="1805">
                <a:moveTo>
                  <a:pt x="2601" y="1317"/>
                </a:moveTo>
                <a:lnTo>
                  <a:pt x="1883" y="902"/>
                </a:lnTo>
                <a:lnTo>
                  <a:pt x="2601" y="488"/>
                </a:lnTo>
                <a:lnTo>
                  <a:pt x="2679" y="623"/>
                </a:lnTo>
                <a:lnTo>
                  <a:pt x="2722" y="182"/>
                </a:lnTo>
                <a:lnTo>
                  <a:pt x="2320" y="0"/>
                </a:lnTo>
                <a:lnTo>
                  <a:pt x="2399" y="136"/>
                </a:lnTo>
                <a:lnTo>
                  <a:pt x="1681" y="551"/>
                </a:lnTo>
                <a:lnTo>
                  <a:pt x="1211" y="551"/>
                </a:lnTo>
                <a:lnTo>
                  <a:pt x="1036" y="551"/>
                </a:lnTo>
                <a:lnTo>
                  <a:pt x="1036" y="609"/>
                </a:lnTo>
                <a:lnTo>
                  <a:pt x="1036" y="667"/>
                </a:lnTo>
                <a:lnTo>
                  <a:pt x="933" y="667"/>
                </a:lnTo>
                <a:lnTo>
                  <a:pt x="829" y="667"/>
                </a:lnTo>
                <a:lnTo>
                  <a:pt x="829" y="727"/>
                </a:lnTo>
                <a:lnTo>
                  <a:pt x="829" y="786"/>
                </a:lnTo>
                <a:lnTo>
                  <a:pt x="726" y="786"/>
                </a:lnTo>
                <a:lnTo>
                  <a:pt x="622" y="786"/>
                </a:lnTo>
                <a:lnTo>
                  <a:pt x="622" y="844"/>
                </a:lnTo>
                <a:lnTo>
                  <a:pt x="622" y="902"/>
                </a:lnTo>
                <a:lnTo>
                  <a:pt x="518" y="902"/>
                </a:lnTo>
                <a:lnTo>
                  <a:pt x="415" y="902"/>
                </a:lnTo>
                <a:lnTo>
                  <a:pt x="415" y="962"/>
                </a:lnTo>
                <a:lnTo>
                  <a:pt x="415" y="1020"/>
                </a:lnTo>
                <a:lnTo>
                  <a:pt x="312" y="1020"/>
                </a:lnTo>
                <a:lnTo>
                  <a:pt x="208" y="1020"/>
                </a:lnTo>
                <a:lnTo>
                  <a:pt x="208" y="1079"/>
                </a:lnTo>
                <a:lnTo>
                  <a:pt x="208" y="1139"/>
                </a:lnTo>
                <a:lnTo>
                  <a:pt x="103" y="1139"/>
                </a:lnTo>
                <a:lnTo>
                  <a:pt x="0" y="1139"/>
                </a:lnTo>
                <a:lnTo>
                  <a:pt x="0" y="1197"/>
                </a:lnTo>
                <a:lnTo>
                  <a:pt x="0" y="1255"/>
                </a:lnTo>
                <a:lnTo>
                  <a:pt x="717" y="1255"/>
                </a:lnTo>
                <a:lnTo>
                  <a:pt x="1681" y="1255"/>
                </a:lnTo>
                <a:lnTo>
                  <a:pt x="2399" y="1670"/>
                </a:lnTo>
                <a:lnTo>
                  <a:pt x="2320" y="1805"/>
                </a:lnTo>
                <a:lnTo>
                  <a:pt x="2722" y="1622"/>
                </a:lnTo>
                <a:lnTo>
                  <a:pt x="2679" y="1182"/>
                </a:lnTo>
                <a:lnTo>
                  <a:pt x="2601" y="1317"/>
                </a:lnTo>
                <a:close/>
              </a:path>
            </a:pathLst>
          </a:custGeom>
          <a:gradFill rotWithShape="0">
            <a:gsLst>
              <a:gs pos="0">
                <a:srgbClr val="000000"/>
              </a:gs>
              <a:gs pos="100000">
                <a:srgbClr val="009900"/>
              </a:gs>
            </a:gsLst>
            <a:lin ang="0" scaled="1"/>
          </a:gradFill>
          <a:ln w="9525">
            <a:solidFill>
              <a:schemeClr val="tx1"/>
            </a:solidFill>
            <a:round/>
            <a:headEnd/>
            <a:tailEnd/>
          </a:ln>
        </p:spPr>
        <p:txBody>
          <a:bodyPr/>
          <a:lstStyle/>
          <a:p>
            <a:endParaRPr lang="es-EC"/>
          </a:p>
        </p:txBody>
      </p:sp>
      <p:sp>
        <p:nvSpPr>
          <p:cNvPr id="20487" name="Freeform 9"/>
          <p:cNvSpPr>
            <a:spLocks/>
          </p:cNvSpPr>
          <p:nvPr/>
        </p:nvSpPr>
        <p:spPr bwMode="auto">
          <a:xfrm>
            <a:off x="449263" y="4148138"/>
            <a:ext cx="2138362" cy="1174750"/>
          </a:xfrm>
          <a:custGeom>
            <a:avLst/>
            <a:gdLst>
              <a:gd name="T0" fmla="*/ 2138362 w 1574"/>
              <a:gd name="T1" fmla="*/ 1174750 h 704"/>
              <a:gd name="T2" fmla="*/ 2138362 w 1574"/>
              <a:gd name="T3" fmla="*/ 585706 h 704"/>
              <a:gd name="T4" fmla="*/ 2138362 w 1574"/>
              <a:gd name="T5" fmla="*/ 0 h 704"/>
              <a:gd name="T6" fmla="*/ 1145260 w 1574"/>
              <a:gd name="T7" fmla="*/ 0 h 704"/>
              <a:gd name="T8" fmla="*/ 0 w 1574"/>
              <a:gd name="T9" fmla="*/ 0 h 704"/>
              <a:gd name="T10" fmla="*/ 0 w 1574"/>
              <a:gd name="T11" fmla="*/ 585706 h 704"/>
              <a:gd name="T12" fmla="*/ 0 w 1574"/>
              <a:gd name="T13" fmla="*/ 1174750 h 704"/>
              <a:gd name="T14" fmla="*/ 1145260 w 1574"/>
              <a:gd name="T15" fmla="*/ 1174750 h 704"/>
              <a:gd name="T16" fmla="*/ 2138362 w 1574"/>
              <a:gd name="T17" fmla="*/ 1174750 h 70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574"/>
              <a:gd name="T28" fmla="*/ 0 h 704"/>
              <a:gd name="T29" fmla="*/ 1574 w 1574"/>
              <a:gd name="T30" fmla="*/ 704 h 70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574" h="704">
                <a:moveTo>
                  <a:pt x="1574" y="704"/>
                </a:moveTo>
                <a:lnTo>
                  <a:pt x="1574" y="351"/>
                </a:lnTo>
                <a:lnTo>
                  <a:pt x="1574" y="0"/>
                </a:lnTo>
                <a:lnTo>
                  <a:pt x="843" y="0"/>
                </a:lnTo>
                <a:lnTo>
                  <a:pt x="0" y="0"/>
                </a:lnTo>
                <a:lnTo>
                  <a:pt x="0" y="351"/>
                </a:lnTo>
                <a:lnTo>
                  <a:pt x="0" y="704"/>
                </a:lnTo>
                <a:lnTo>
                  <a:pt x="843" y="704"/>
                </a:lnTo>
                <a:lnTo>
                  <a:pt x="1574" y="704"/>
                </a:lnTo>
                <a:close/>
              </a:path>
            </a:pathLst>
          </a:custGeom>
          <a:gradFill rotWithShape="0">
            <a:gsLst>
              <a:gs pos="0">
                <a:srgbClr val="B88AE6"/>
              </a:gs>
              <a:gs pos="100000">
                <a:srgbClr val="CC99FF"/>
              </a:gs>
            </a:gsLst>
            <a:lin ang="0" scaled="1"/>
          </a:gradFill>
          <a:ln w="9525">
            <a:solidFill>
              <a:schemeClr val="tx1"/>
            </a:solidFill>
            <a:round/>
            <a:headEnd/>
            <a:tailEnd/>
          </a:ln>
        </p:spPr>
        <p:txBody>
          <a:bodyPr/>
          <a:lstStyle/>
          <a:p>
            <a:endParaRPr lang="es-EC"/>
          </a:p>
        </p:txBody>
      </p:sp>
      <p:sp>
        <p:nvSpPr>
          <p:cNvPr id="20488" name="Freeform 10"/>
          <p:cNvSpPr>
            <a:spLocks/>
          </p:cNvSpPr>
          <p:nvPr/>
        </p:nvSpPr>
        <p:spPr bwMode="auto">
          <a:xfrm>
            <a:off x="479425" y="2060575"/>
            <a:ext cx="407988" cy="1963738"/>
          </a:xfrm>
          <a:custGeom>
            <a:avLst/>
            <a:gdLst>
              <a:gd name="T0" fmla="*/ 333375 w 257"/>
              <a:gd name="T1" fmla="*/ 1725876 h 1065"/>
              <a:gd name="T2" fmla="*/ 333375 w 257"/>
              <a:gd name="T3" fmla="*/ 0 h 1065"/>
              <a:gd name="T4" fmla="*/ 73025 w 257"/>
              <a:gd name="T5" fmla="*/ 0 h 1065"/>
              <a:gd name="T6" fmla="*/ 73025 w 257"/>
              <a:gd name="T7" fmla="*/ 1725876 h 1065"/>
              <a:gd name="T8" fmla="*/ 0 w 257"/>
              <a:gd name="T9" fmla="*/ 1725876 h 1065"/>
              <a:gd name="T10" fmla="*/ 204788 w 257"/>
              <a:gd name="T11" fmla="*/ 1963738 h 1065"/>
              <a:gd name="T12" fmla="*/ 407988 w 257"/>
              <a:gd name="T13" fmla="*/ 1725876 h 1065"/>
              <a:gd name="T14" fmla="*/ 333375 w 257"/>
              <a:gd name="T15" fmla="*/ 1725876 h 1065"/>
              <a:gd name="T16" fmla="*/ 0 60000 65536"/>
              <a:gd name="T17" fmla="*/ 0 60000 65536"/>
              <a:gd name="T18" fmla="*/ 0 60000 65536"/>
              <a:gd name="T19" fmla="*/ 0 60000 65536"/>
              <a:gd name="T20" fmla="*/ 0 60000 65536"/>
              <a:gd name="T21" fmla="*/ 0 60000 65536"/>
              <a:gd name="T22" fmla="*/ 0 60000 65536"/>
              <a:gd name="T23" fmla="*/ 0 60000 65536"/>
              <a:gd name="T24" fmla="*/ 0 w 257"/>
              <a:gd name="T25" fmla="*/ 0 h 1065"/>
              <a:gd name="T26" fmla="*/ 257 w 257"/>
              <a:gd name="T27" fmla="*/ 1065 h 106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57" h="1065">
                <a:moveTo>
                  <a:pt x="210" y="936"/>
                </a:moveTo>
                <a:lnTo>
                  <a:pt x="210" y="0"/>
                </a:lnTo>
                <a:lnTo>
                  <a:pt x="46" y="0"/>
                </a:lnTo>
                <a:lnTo>
                  <a:pt x="46" y="936"/>
                </a:lnTo>
                <a:lnTo>
                  <a:pt x="0" y="936"/>
                </a:lnTo>
                <a:lnTo>
                  <a:pt x="129" y="1065"/>
                </a:lnTo>
                <a:lnTo>
                  <a:pt x="257" y="936"/>
                </a:lnTo>
                <a:lnTo>
                  <a:pt x="210" y="936"/>
                </a:lnTo>
                <a:close/>
              </a:path>
            </a:pathLst>
          </a:custGeom>
          <a:solidFill>
            <a:srgbClr val="99CCFF"/>
          </a:solidFill>
          <a:ln w="9525">
            <a:solidFill>
              <a:schemeClr val="tx1"/>
            </a:solidFill>
            <a:round/>
            <a:headEnd/>
            <a:tailEnd/>
          </a:ln>
        </p:spPr>
        <p:txBody>
          <a:bodyPr/>
          <a:lstStyle/>
          <a:p>
            <a:endParaRPr lang="es-EC"/>
          </a:p>
        </p:txBody>
      </p:sp>
      <p:sp>
        <p:nvSpPr>
          <p:cNvPr id="20489" name="Freeform 11"/>
          <p:cNvSpPr>
            <a:spLocks/>
          </p:cNvSpPr>
          <p:nvPr/>
        </p:nvSpPr>
        <p:spPr bwMode="auto">
          <a:xfrm>
            <a:off x="2506663" y="3606800"/>
            <a:ext cx="214312" cy="460375"/>
          </a:xfrm>
          <a:custGeom>
            <a:avLst/>
            <a:gdLst>
              <a:gd name="T0" fmla="*/ 150812 w 135"/>
              <a:gd name="T1" fmla="*/ 287337 h 290"/>
              <a:gd name="T2" fmla="*/ 150812 w 135"/>
              <a:gd name="T3" fmla="*/ 0 h 290"/>
              <a:gd name="T4" fmla="*/ 66675 w 135"/>
              <a:gd name="T5" fmla="*/ 0 h 290"/>
              <a:gd name="T6" fmla="*/ 66675 w 135"/>
              <a:gd name="T7" fmla="*/ 287337 h 290"/>
              <a:gd name="T8" fmla="*/ 0 w 135"/>
              <a:gd name="T9" fmla="*/ 287337 h 290"/>
              <a:gd name="T10" fmla="*/ 107950 w 135"/>
              <a:gd name="T11" fmla="*/ 460375 h 290"/>
              <a:gd name="T12" fmla="*/ 214312 w 135"/>
              <a:gd name="T13" fmla="*/ 287337 h 290"/>
              <a:gd name="T14" fmla="*/ 150812 w 135"/>
              <a:gd name="T15" fmla="*/ 287337 h 290"/>
              <a:gd name="T16" fmla="*/ 0 60000 65536"/>
              <a:gd name="T17" fmla="*/ 0 60000 65536"/>
              <a:gd name="T18" fmla="*/ 0 60000 65536"/>
              <a:gd name="T19" fmla="*/ 0 60000 65536"/>
              <a:gd name="T20" fmla="*/ 0 60000 65536"/>
              <a:gd name="T21" fmla="*/ 0 60000 65536"/>
              <a:gd name="T22" fmla="*/ 0 60000 65536"/>
              <a:gd name="T23" fmla="*/ 0 60000 65536"/>
              <a:gd name="T24" fmla="*/ 0 w 135"/>
              <a:gd name="T25" fmla="*/ 0 h 290"/>
              <a:gd name="T26" fmla="*/ 135 w 135"/>
              <a:gd name="T27" fmla="*/ 290 h 29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35" h="290">
                <a:moveTo>
                  <a:pt x="95" y="181"/>
                </a:moveTo>
                <a:lnTo>
                  <a:pt x="95" y="0"/>
                </a:lnTo>
                <a:lnTo>
                  <a:pt x="42" y="0"/>
                </a:lnTo>
                <a:lnTo>
                  <a:pt x="42" y="181"/>
                </a:lnTo>
                <a:lnTo>
                  <a:pt x="0" y="181"/>
                </a:lnTo>
                <a:lnTo>
                  <a:pt x="68" y="290"/>
                </a:lnTo>
                <a:lnTo>
                  <a:pt x="135" y="181"/>
                </a:lnTo>
                <a:lnTo>
                  <a:pt x="95" y="181"/>
                </a:lnTo>
                <a:close/>
              </a:path>
            </a:pathLst>
          </a:custGeom>
          <a:solidFill>
            <a:srgbClr val="FFFF00"/>
          </a:solidFill>
          <a:ln w="9525">
            <a:noFill/>
            <a:round/>
            <a:headEnd/>
            <a:tailEnd/>
          </a:ln>
        </p:spPr>
        <p:txBody>
          <a:bodyPr/>
          <a:lstStyle/>
          <a:p>
            <a:endParaRPr lang="es-EC"/>
          </a:p>
        </p:txBody>
      </p:sp>
      <p:sp>
        <p:nvSpPr>
          <p:cNvPr id="20490" name="Freeform 12"/>
          <p:cNvSpPr>
            <a:spLocks/>
          </p:cNvSpPr>
          <p:nvPr/>
        </p:nvSpPr>
        <p:spPr bwMode="auto">
          <a:xfrm>
            <a:off x="4826000" y="3606800"/>
            <a:ext cx="212725" cy="460375"/>
          </a:xfrm>
          <a:custGeom>
            <a:avLst/>
            <a:gdLst>
              <a:gd name="T0" fmla="*/ 149225 w 134"/>
              <a:gd name="T1" fmla="*/ 287337 h 290"/>
              <a:gd name="T2" fmla="*/ 149225 w 134"/>
              <a:gd name="T3" fmla="*/ 0 h 290"/>
              <a:gd name="T4" fmla="*/ 63500 w 134"/>
              <a:gd name="T5" fmla="*/ 0 h 290"/>
              <a:gd name="T6" fmla="*/ 63500 w 134"/>
              <a:gd name="T7" fmla="*/ 287337 h 290"/>
              <a:gd name="T8" fmla="*/ 0 w 134"/>
              <a:gd name="T9" fmla="*/ 287337 h 290"/>
              <a:gd name="T10" fmla="*/ 104775 w 134"/>
              <a:gd name="T11" fmla="*/ 460375 h 290"/>
              <a:gd name="T12" fmla="*/ 212725 w 134"/>
              <a:gd name="T13" fmla="*/ 287337 h 290"/>
              <a:gd name="T14" fmla="*/ 149225 w 134"/>
              <a:gd name="T15" fmla="*/ 287337 h 290"/>
              <a:gd name="T16" fmla="*/ 0 60000 65536"/>
              <a:gd name="T17" fmla="*/ 0 60000 65536"/>
              <a:gd name="T18" fmla="*/ 0 60000 65536"/>
              <a:gd name="T19" fmla="*/ 0 60000 65536"/>
              <a:gd name="T20" fmla="*/ 0 60000 65536"/>
              <a:gd name="T21" fmla="*/ 0 60000 65536"/>
              <a:gd name="T22" fmla="*/ 0 60000 65536"/>
              <a:gd name="T23" fmla="*/ 0 60000 65536"/>
              <a:gd name="T24" fmla="*/ 0 w 134"/>
              <a:gd name="T25" fmla="*/ 0 h 290"/>
              <a:gd name="T26" fmla="*/ 134 w 134"/>
              <a:gd name="T27" fmla="*/ 290 h 29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34" h="290">
                <a:moveTo>
                  <a:pt x="94" y="181"/>
                </a:moveTo>
                <a:lnTo>
                  <a:pt x="94" y="0"/>
                </a:lnTo>
                <a:lnTo>
                  <a:pt x="40" y="0"/>
                </a:lnTo>
                <a:lnTo>
                  <a:pt x="40" y="181"/>
                </a:lnTo>
                <a:lnTo>
                  <a:pt x="0" y="181"/>
                </a:lnTo>
                <a:lnTo>
                  <a:pt x="66" y="290"/>
                </a:lnTo>
                <a:lnTo>
                  <a:pt x="134" y="181"/>
                </a:lnTo>
                <a:lnTo>
                  <a:pt x="94" y="181"/>
                </a:lnTo>
                <a:close/>
              </a:path>
            </a:pathLst>
          </a:custGeom>
          <a:solidFill>
            <a:srgbClr val="FFFF00"/>
          </a:solidFill>
          <a:ln w="9525">
            <a:noFill/>
            <a:round/>
            <a:headEnd/>
            <a:tailEnd/>
          </a:ln>
        </p:spPr>
        <p:txBody>
          <a:bodyPr/>
          <a:lstStyle/>
          <a:p>
            <a:endParaRPr lang="es-EC"/>
          </a:p>
        </p:txBody>
      </p:sp>
      <p:sp>
        <p:nvSpPr>
          <p:cNvPr id="20491" name="Freeform 13"/>
          <p:cNvSpPr>
            <a:spLocks/>
          </p:cNvSpPr>
          <p:nvPr/>
        </p:nvSpPr>
        <p:spPr bwMode="auto">
          <a:xfrm>
            <a:off x="4494213" y="3606800"/>
            <a:ext cx="214312" cy="460375"/>
          </a:xfrm>
          <a:custGeom>
            <a:avLst/>
            <a:gdLst>
              <a:gd name="T0" fmla="*/ 152400 w 135"/>
              <a:gd name="T1" fmla="*/ 287337 h 290"/>
              <a:gd name="T2" fmla="*/ 152400 w 135"/>
              <a:gd name="T3" fmla="*/ 0 h 290"/>
              <a:gd name="T4" fmla="*/ 66675 w 135"/>
              <a:gd name="T5" fmla="*/ 0 h 290"/>
              <a:gd name="T6" fmla="*/ 66675 w 135"/>
              <a:gd name="T7" fmla="*/ 287337 h 290"/>
              <a:gd name="T8" fmla="*/ 0 w 135"/>
              <a:gd name="T9" fmla="*/ 287337 h 290"/>
              <a:gd name="T10" fmla="*/ 107950 w 135"/>
              <a:gd name="T11" fmla="*/ 460375 h 290"/>
              <a:gd name="T12" fmla="*/ 214312 w 135"/>
              <a:gd name="T13" fmla="*/ 287337 h 290"/>
              <a:gd name="T14" fmla="*/ 152400 w 135"/>
              <a:gd name="T15" fmla="*/ 287337 h 290"/>
              <a:gd name="T16" fmla="*/ 0 60000 65536"/>
              <a:gd name="T17" fmla="*/ 0 60000 65536"/>
              <a:gd name="T18" fmla="*/ 0 60000 65536"/>
              <a:gd name="T19" fmla="*/ 0 60000 65536"/>
              <a:gd name="T20" fmla="*/ 0 60000 65536"/>
              <a:gd name="T21" fmla="*/ 0 60000 65536"/>
              <a:gd name="T22" fmla="*/ 0 60000 65536"/>
              <a:gd name="T23" fmla="*/ 0 60000 65536"/>
              <a:gd name="T24" fmla="*/ 0 w 135"/>
              <a:gd name="T25" fmla="*/ 0 h 290"/>
              <a:gd name="T26" fmla="*/ 135 w 135"/>
              <a:gd name="T27" fmla="*/ 290 h 29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35" h="290">
                <a:moveTo>
                  <a:pt x="96" y="181"/>
                </a:moveTo>
                <a:lnTo>
                  <a:pt x="96" y="0"/>
                </a:lnTo>
                <a:lnTo>
                  <a:pt x="42" y="0"/>
                </a:lnTo>
                <a:lnTo>
                  <a:pt x="42" y="181"/>
                </a:lnTo>
                <a:lnTo>
                  <a:pt x="0" y="181"/>
                </a:lnTo>
                <a:lnTo>
                  <a:pt x="68" y="290"/>
                </a:lnTo>
                <a:lnTo>
                  <a:pt x="135" y="181"/>
                </a:lnTo>
                <a:lnTo>
                  <a:pt x="96" y="181"/>
                </a:lnTo>
                <a:close/>
              </a:path>
            </a:pathLst>
          </a:custGeom>
          <a:solidFill>
            <a:srgbClr val="FFFF00"/>
          </a:solidFill>
          <a:ln w="9525">
            <a:noFill/>
            <a:round/>
            <a:headEnd/>
            <a:tailEnd/>
          </a:ln>
        </p:spPr>
        <p:txBody>
          <a:bodyPr/>
          <a:lstStyle/>
          <a:p>
            <a:endParaRPr lang="es-EC"/>
          </a:p>
        </p:txBody>
      </p:sp>
      <p:sp>
        <p:nvSpPr>
          <p:cNvPr id="20492" name="Freeform 14"/>
          <p:cNvSpPr>
            <a:spLocks/>
          </p:cNvSpPr>
          <p:nvPr/>
        </p:nvSpPr>
        <p:spPr bwMode="auto">
          <a:xfrm>
            <a:off x="4165600" y="3606800"/>
            <a:ext cx="214313" cy="460375"/>
          </a:xfrm>
          <a:custGeom>
            <a:avLst/>
            <a:gdLst>
              <a:gd name="T0" fmla="*/ 150813 w 135"/>
              <a:gd name="T1" fmla="*/ 287337 h 290"/>
              <a:gd name="T2" fmla="*/ 150813 w 135"/>
              <a:gd name="T3" fmla="*/ 0 h 290"/>
              <a:gd name="T4" fmla="*/ 63500 w 135"/>
              <a:gd name="T5" fmla="*/ 0 h 290"/>
              <a:gd name="T6" fmla="*/ 63500 w 135"/>
              <a:gd name="T7" fmla="*/ 287337 h 290"/>
              <a:gd name="T8" fmla="*/ 0 w 135"/>
              <a:gd name="T9" fmla="*/ 287337 h 290"/>
              <a:gd name="T10" fmla="*/ 107950 w 135"/>
              <a:gd name="T11" fmla="*/ 460375 h 290"/>
              <a:gd name="T12" fmla="*/ 214313 w 135"/>
              <a:gd name="T13" fmla="*/ 287337 h 290"/>
              <a:gd name="T14" fmla="*/ 150813 w 135"/>
              <a:gd name="T15" fmla="*/ 287337 h 290"/>
              <a:gd name="T16" fmla="*/ 0 60000 65536"/>
              <a:gd name="T17" fmla="*/ 0 60000 65536"/>
              <a:gd name="T18" fmla="*/ 0 60000 65536"/>
              <a:gd name="T19" fmla="*/ 0 60000 65536"/>
              <a:gd name="T20" fmla="*/ 0 60000 65536"/>
              <a:gd name="T21" fmla="*/ 0 60000 65536"/>
              <a:gd name="T22" fmla="*/ 0 60000 65536"/>
              <a:gd name="T23" fmla="*/ 0 60000 65536"/>
              <a:gd name="T24" fmla="*/ 0 w 135"/>
              <a:gd name="T25" fmla="*/ 0 h 290"/>
              <a:gd name="T26" fmla="*/ 135 w 135"/>
              <a:gd name="T27" fmla="*/ 290 h 29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35" h="290">
                <a:moveTo>
                  <a:pt x="95" y="181"/>
                </a:moveTo>
                <a:lnTo>
                  <a:pt x="95" y="0"/>
                </a:lnTo>
                <a:lnTo>
                  <a:pt x="40" y="0"/>
                </a:lnTo>
                <a:lnTo>
                  <a:pt x="40" y="181"/>
                </a:lnTo>
                <a:lnTo>
                  <a:pt x="0" y="181"/>
                </a:lnTo>
                <a:lnTo>
                  <a:pt x="68" y="290"/>
                </a:lnTo>
                <a:lnTo>
                  <a:pt x="135" y="181"/>
                </a:lnTo>
                <a:lnTo>
                  <a:pt x="95" y="181"/>
                </a:lnTo>
                <a:close/>
              </a:path>
            </a:pathLst>
          </a:custGeom>
          <a:solidFill>
            <a:srgbClr val="FFFF00"/>
          </a:solidFill>
          <a:ln w="9525">
            <a:noFill/>
            <a:round/>
            <a:headEnd/>
            <a:tailEnd/>
          </a:ln>
        </p:spPr>
        <p:txBody>
          <a:bodyPr/>
          <a:lstStyle/>
          <a:p>
            <a:endParaRPr lang="es-EC"/>
          </a:p>
        </p:txBody>
      </p:sp>
      <p:sp>
        <p:nvSpPr>
          <p:cNvPr id="20493" name="Freeform 15"/>
          <p:cNvSpPr>
            <a:spLocks/>
          </p:cNvSpPr>
          <p:nvPr/>
        </p:nvSpPr>
        <p:spPr bwMode="auto">
          <a:xfrm>
            <a:off x="3836988" y="3606800"/>
            <a:ext cx="214312" cy="460375"/>
          </a:xfrm>
          <a:custGeom>
            <a:avLst/>
            <a:gdLst>
              <a:gd name="T0" fmla="*/ 150812 w 135"/>
              <a:gd name="T1" fmla="*/ 287337 h 290"/>
              <a:gd name="T2" fmla="*/ 150812 w 135"/>
              <a:gd name="T3" fmla="*/ 0 h 290"/>
              <a:gd name="T4" fmla="*/ 63500 w 135"/>
              <a:gd name="T5" fmla="*/ 0 h 290"/>
              <a:gd name="T6" fmla="*/ 63500 w 135"/>
              <a:gd name="T7" fmla="*/ 287337 h 290"/>
              <a:gd name="T8" fmla="*/ 0 w 135"/>
              <a:gd name="T9" fmla="*/ 287337 h 290"/>
              <a:gd name="T10" fmla="*/ 107950 w 135"/>
              <a:gd name="T11" fmla="*/ 460375 h 290"/>
              <a:gd name="T12" fmla="*/ 214312 w 135"/>
              <a:gd name="T13" fmla="*/ 287337 h 290"/>
              <a:gd name="T14" fmla="*/ 150812 w 135"/>
              <a:gd name="T15" fmla="*/ 287337 h 290"/>
              <a:gd name="T16" fmla="*/ 0 60000 65536"/>
              <a:gd name="T17" fmla="*/ 0 60000 65536"/>
              <a:gd name="T18" fmla="*/ 0 60000 65536"/>
              <a:gd name="T19" fmla="*/ 0 60000 65536"/>
              <a:gd name="T20" fmla="*/ 0 60000 65536"/>
              <a:gd name="T21" fmla="*/ 0 60000 65536"/>
              <a:gd name="T22" fmla="*/ 0 60000 65536"/>
              <a:gd name="T23" fmla="*/ 0 60000 65536"/>
              <a:gd name="T24" fmla="*/ 0 w 135"/>
              <a:gd name="T25" fmla="*/ 0 h 290"/>
              <a:gd name="T26" fmla="*/ 135 w 135"/>
              <a:gd name="T27" fmla="*/ 290 h 29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35" h="290">
                <a:moveTo>
                  <a:pt x="95" y="181"/>
                </a:moveTo>
                <a:lnTo>
                  <a:pt x="95" y="0"/>
                </a:lnTo>
                <a:lnTo>
                  <a:pt x="40" y="0"/>
                </a:lnTo>
                <a:lnTo>
                  <a:pt x="40" y="181"/>
                </a:lnTo>
                <a:lnTo>
                  <a:pt x="0" y="181"/>
                </a:lnTo>
                <a:lnTo>
                  <a:pt x="68" y="290"/>
                </a:lnTo>
                <a:lnTo>
                  <a:pt x="135" y="181"/>
                </a:lnTo>
                <a:lnTo>
                  <a:pt x="95" y="181"/>
                </a:lnTo>
                <a:close/>
              </a:path>
            </a:pathLst>
          </a:custGeom>
          <a:solidFill>
            <a:srgbClr val="FFFF00"/>
          </a:solidFill>
          <a:ln w="9525">
            <a:noFill/>
            <a:round/>
            <a:headEnd/>
            <a:tailEnd/>
          </a:ln>
        </p:spPr>
        <p:txBody>
          <a:bodyPr/>
          <a:lstStyle/>
          <a:p>
            <a:endParaRPr lang="es-EC"/>
          </a:p>
        </p:txBody>
      </p:sp>
      <p:sp>
        <p:nvSpPr>
          <p:cNvPr id="20494" name="Freeform 16"/>
          <p:cNvSpPr>
            <a:spLocks/>
          </p:cNvSpPr>
          <p:nvPr/>
        </p:nvSpPr>
        <p:spPr bwMode="auto">
          <a:xfrm>
            <a:off x="5467350" y="3606800"/>
            <a:ext cx="214313" cy="460375"/>
          </a:xfrm>
          <a:custGeom>
            <a:avLst/>
            <a:gdLst>
              <a:gd name="T0" fmla="*/ 150813 w 135"/>
              <a:gd name="T1" fmla="*/ 287337 h 290"/>
              <a:gd name="T2" fmla="*/ 150813 w 135"/>
              <a:gd name="T3" fmla="*/ 0 h 290"/>
              <a:gd name="T4" fmla="*/ 63500 w 135"/>
              <a:gd name="T5" fmla="*/ 0 h 290"/>
              <a:gd name="T6" fmla="*/ 63500 w 135"/>
              <a:gd name="T7" fmla="*/ 287337 h 290"/>
              <a:gd name="T8" fmla="*/ 0 w 135"/>
              <a:gd name="T9" fmla="*/ 287337 h 290"/>
              <a:gd name="T10" fmla="*/ 107950 w 135"/>
              <a:gd name="T11" fmla="*/ 460375 h 290"/>
              <a:gd name="T12" fmla="*/ 214313 w 135"/>
              <a:gd name="T13" fmla="*/ 287337 h 290"/>
              <a:gd name="T14" fmla="*/ 150813 w 135"/>
              <a:gd name="T15" fmla="*/ 287337 h 290"/>
              <a:gd name="T16" fmla="*/ 0 60000 65536"/>
              <a:gd name="T17" fmla="*/ 0 60000 65536"/>
              <a:gd name="T18" fmla="*/ 0 60000 65536"/>
              <a:gd name="T19" fmla="*/ 0 60000 65536"/>
              <a:gd name="T20" fmla="*/ 0 60000 65536"/>
              <a:gd name="T21" fmla="*/ 0 60000 65536"/>
              <a:gd name="T22" fmla="*/ 0 60000 65536"/>
              <a:gd name="T23" fmla="*/ 0 60000 65536"/>
              <a:gd name="T24" fmla="*/ 0 w 135"/>
              <a:gd name="T25" fmla="*/ 0 h 290"/>
              <a:gd name="T26" fmla="*/ 135 w 135"/>
              <a:gd name="T27" fmla="*/ 290 h 29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35" h="290">
                <a:moveTo>
                  <a:pt x="95" y="181"/>
                </a:moveTo>
                <a:lnTo>
                  <a:pt x="95" y="0"/>
                </a:lnTo>
                <a:lnTo>
                  <a:pt x="40" y="0"/>
                </a:lnTo>
                <a:lnTo>
                  <a:pt x="40" y="181"/>
                </a:lnTo>
                <a:lnTo>
                  <a:pt x="0" y="181"/>
                </a:lnTo>
                <a:lnTo>
                  <a:pt x="68" y="290"/>
                </a:lnTo>
                <a:lnTo>
                  <a:pt x="135" y="181"/>
                </a:lnTo>
                <a:lnTo>
                  <a:pt x="95" y="181"/>
                </a:lnTo>
                <a:close/>
              </a:path>
            </a:pathLst>
          </a:custGeom>
          <a:solidFill>
            <a:srgbClr val="FFFF00"/>
          </a:solidFill>
          <a:ln w="9525">
            <a:noFill/>
            <a:round/>
            <a:headEnd/>
            <a:tailEnd/>
          </a:ln>
        </p:spPr>
        <p:txBody>
          <a:bodyPr/>
          <a:lstStyle/>
          <a:p>
            <a:endParaRPr lang="es-EC"/>
          </a:p>
        </p:txBody>
      </p:sp>
      <p:sp>
        <p:nvSpPr>
          <p:cNvPr id="20495" name="Text Box 17"/>
          <p:cNvSpPr txBox="1">
            <a:spLocks noChangeArrowheads="1"/>
          </p:cNvSpPr>
          <p:nvPr/>
        </p:nvSpPr>
        <p:spPr bwMode="auto">
          <a:xfrm>
            <a:off x="449263" y="4351338"/>
            <a:ext cx="2135187" cy="366712"/>
          </a:xfrm>
          <a:prstGeom prst="rect">
            <a:avLst/>
          </a:prstGeom>
          <a:noFill/>
          <a:ln w="9525">
            <a:noFill/>
            <a:miter lim="800000"/>
            <a:headEnd/>
            <a:tailEnd/>
          </a:ln>
        </p:spPr>
        <p:txBody>
          <a:bodyPr>
            <a:spAutoFit/>
          </a:bodyPr>
          <a:lstStyle/>
          <a:p>
            <a:pPr algn="ctr" eaLnBrk="0" hangingPunct="0"/>
            <a:r>
              <a:rPr lang="en-GB" b="1">
                <a:solidFill>
                  <a:srgbClr val="000066"/>
                </a:solidFill>
                <a:latin typeface="Comic Sans MS" pitchFamily="66" charset="0"/>
                <a:ea typeface="MS PGothic" pitchFamily="34" charset="-128"/>
              </a:rPr>
              <a:t>Incubación</a:t>
            </a:r>
          </a:p>
        </p:txBody>
      </p:sp>
      <p:sp>
        <p:nvSpPr>
          <p:cNvPr id="20496" name="Text Box 18"/>
          <p:cNvSpPr txBox="1">
            <a:spLocks noChangeArrowheads="1"/>
          </p:cNvSpPr>
          <p:nvPr/>
        </p:nvSpPr>
        <p:spPr bwMode="auto">
          <a:xfrm>
            <a:off x="2393950" y="4157663"/>
            <a:ext cx="2135188" cy="641350"/>
          </a:xfrm>
          <a:prstGeom prst="rect">
            <a:avLst/>
          </a:prstGeom>
          <a:noFill/>
          <a:ln w="9525">
            <a:noFill/>
            <a:miter lim="800000"/>
            <a:headEnd/>
            <a:tailEnd/>
          </a:ln>
        </p:spPr>
        <p:txBody>
          <a:bodyPr>
            <a:spAutoFit/>
          </a:bodyPr>
          <a:lstStyle/>
          <a:p>
            <a:pPr algn="ctr" eaLnBrk="0" hangingPunct="0"/>
            <a:endParaRPr lang="en-GB" b="1">
              <a:latin typeface="Comic Sans MS" pitchFamily="66" charset="0"/>
              <a:ea typeface="MS PGothic" pitchFamily="34" charset="-128"/>
            </a:endParaRPr>
          </a:p>
          <a:p>
            <a:pPr algn="ctr" eaLnBrk="0" hangingPunct="0"/>
            <a:endParaRPr lang="en-GB" b="1">
              <a:latin typeface="Comic Sans MS" pitchFamily="66" charset="0"/>
              <a:ea typeface="MS PGothic" pitchFamily="34" charset="-128"/>
            </a:endParaRPr>
          </a:p>
        </p:txBody>
      </p:sp>
      <p:sp>
        <p:nvSpPr>
          <p:cNvPr id="20497" name="Text Box 19"/>
          <p:cNvSpPr txBox="1">
            <a:spLocks noChangeArrowheads="1"/>
          </p:cNvSpPr>
          <p:nvPr/>
        </p:nvSpPr>
        <p:spPr bwMode="auto">
          <a:xfrm>
            <a:off x="3586163" y="4495800"/>
            <a:ext cx="2516187" cy="587375"/>
          </a:xfrm>
          <a:prstGeom prst="rect">
            <a:avLst/>
          </a:prstGeom>
          <a:noFill/>
          <a:ln w="9525">
            <a:noFill/>
            <a:miter lim="800000"/>
            <a:headEnd/>
            <a:tailEnd/>
          </a:ln>
        </p:spPr>
        <p:txBody>
          <a:bodyPr>
            <a:spAutoFit/>
          </a:bodyPr>
          <a:lstStyle/>
          <a:p>
            <a:pPr algn="ctr" eaLnBrk="0" hangingPunct="0">
              <a:lnSpc>
                <a:spcPct val="90000"/>
              </a:lnSpc>
            </a:pPr>
            <a:endParaRPr lang="en-GB" b="1">
              <a:latin typeface="Comic Sans MS" pitchFamily="66" charset="0"/>
              <a:ea typeface="MS PGothic" pitchFamily="34" charset="-128"/>
            </a:endParaRPr>
          </a:p>
          <a:p>
            <a:pPr algn="ctr" eaLnBrk="0" hangingPunct="0">
              <a:lnSpc>
                <a:spcPct val="90000"/>
              </a:lnSpc>
            </a:pPr>
            <a:endParaRPr lang="en-GB" b="1">
              <a:latin typeface="Comic Sans MS" pitchFamily="66" charset="0"/>
              <a:ea typeface="MS PGothic" pitchFamily="34" charset="-128"/>
            </a:endParaRPr>
          </a:p>
        </p:txBody>
      </p:sp>
      <p:sp>
        <p:nvSpPr>
          <p:cNvPr id="20498" name="Text Box 20"/>
          <p:cNvSpPr txBox="1">
            <a:spLocks noChangeArrowheads="1"/>
          </p:cNvSpPr>
          <p:nvPr/>
        </p:nvSpPr>
        <p:spPr bwMode="auto">
          <a:xfrm>
            <a:off x="7151688" y="3044825"/>
            <a:ext cx="1935162" cy="641350"/>
          </a:xfrm>
          <a:prstGeom prst="rect">
            <a:avLst/>
          </a:prstGeom>
          <a:noFill/>
          <a:ln w="9525">
            <a:noFill/>
            <a:miter lim="800000"/>
            <a:headEnd/>
            <a:tailEnd/>
          </a:ln>
        </p:spPr>
        <p:txBody>
          <a:bodyPr>
            <a:spAutoFit/>
          </a:bodyPr>
          <a:lstStyle/>
          <a:p>
            <a:pPr algn="ctr" eaLnBrk="0" hangingPunct="0"/>
            <a:r>
              <a:rPr lang="en-GB" b="1" i="1">
                <a:latin typeface="Comic Sans MS" pitchFamily="66" charset="0"/>
                <a:ea typeface="MS PGothic" pitchFamily="34" charset="-128"/>
              </a:rPr>
              <a:t>Remisión clínica sostenida</a:t>
            </a:r>
          </a:p>
        </p:txBody>
      </p:sp>
      <p:sp>
        <p:nvSpPr>
          <p:cNvPr id="20499" name="Text Box 21"/>
          <p:cNvSpPr txBox="1">
            <a:spLocks noChangeArrowheads="1"/>
          </p:cNvSpPr>
          <p:nvPr/>
        </p:nvSpPr>
        <p:spPr bwMode="auto">
          <a:xfrm>
            <a:off x="7265988" y="5680075"/>
            <a:ext cx="1935162" cy="915988"/>
          </a:xfrm>
          <a:prstGeom prst="rect">
            <a:avLst/>
          </a:prstGeom>
          <a:noFill/>
          <a:ln w="9525">
            <a:noFill/>
            <a:miter lim="800000"/>
            <a:headEnd/>
            <a:tailEnd/>
          </a:ln>
        </p:spPr>
        <p:txBody>
          <a:bodyPr>
            <a:spAutoFit/>
          </a:bodyPr>
          <a:lstStyle/>
          <a:p>
            <a:pPr algn="ctr" eaLnBrk="0" hangingPunct="0"/>
            <a:r>
              <a:rPr lang="en-GB" b="1" i="1">
                <a:latin typeface="Comic Sans MS" pitchFamily="66" charset="0"/>
                <a:ea typeface="MS PGothic" pitchFamily="34" charset="-128"/>
              </a:rPr>
              <a:t>Enfermedad recurrente o persistente</a:t>
            </a:r>
          </a:p>
        </p:txBody>
      </p:sp>
      <p:sp>
        <p:nvSpPr>
          <p:cNvPr id="20500" name="Text Box 22"/>
          <p:cNvSpPr txBox="1">
            <a:spLocks noChangeArrowheads="1"/>
          </p:cNvSpPr>
          <p:nvPr/>
        </p:nvSpPr>
        <p:spPr bwMode="auto">
          <a:xfrm>
            <a:off x="850900" y="1909763"/>
            <a:ext cx="1557338" cy="457200"/>
          </a:xfrm>
          <a:prstGeom prst="rect">
            <a:avLst/>
          </a:prstGeom>
          <a:noFill/>
          <a:ln w="9525">
            <a:noFill/>
            <a:miter lim="800000"/>
            <a:headEnd/>
            <a:tailEnd/>
          </a:ln>
        </p:spPr>
        <p:txBody>
          <a:bodyPr wrap="none">
            <a:spAutoFit/>
          </a:bodyPr>
          <a:lstStyle/>
          <a:p>
            <a:r>
              <a:rPr lang="en-GB" sz="2400" b="1">
                <a:latin typeface="Comic Sans MS" pitchFamily="66" charset="0"/>
                <a:ea typeface="MS PGothic" pitchFamily="34" charset="-128"/>
              </a:rPr>
              <a:t>Infección</a:t>
            </a:r>
          </a:p>
        </p:txBody>
      </p:sp>
      <p:sp>
        <p:nvSpPr>
          <p:cNvPr id="20501" name="Text Box 23"/>
          <p:cNvSpPr txBox="1">
            <a:spLocks noChangeArrowheads="1"/>
          </p:cNvSpPr>
          <p:nvPr/>
        </p:nvSpPr>
        <p:spPr bwMode="auto">
          <a:xfrm>
            <a:off x="5140325" y="2640013"/>
            <a:ext cx="1962150" cy="641350"/>
          </a:xfrm>
          <a:prstGeom prst="rect">
            <a:avLst/>
          </a:prstGeom>
          <a:noFill/>
          <a:ln w="9525">
            <a:noFill/>
            <a:miter lim="800000"/>
            <a:headEnd/>
            <a:tailEnd/>
          </a:ln>
        </p:spPr>
        <p:txBody>
          <a:bodyPr wrap="none">
            <a:spAutoFit/>
          </a:bodyPr>
          <a:lstStyle/>
          <a:p>
            <a:r>
              <a:rPr lang="en-GB" b="1">
                <a:latin typeface="Comic Sans MS" pitchFamily="66" charset="0"/>
                <a:ea typeface="MS PGothic" pitchFamily="34" charset="-128"/>
              </a:rPr>
              <a:t>Sero-conversión</a:t>
            </a:r>
          </a:p>
          <a:p>
            <a:r>
              <a:rPr lang="en-GB" b="1">
                <a:latin typeface="Comic Sans MS" pitchFamily="66" charset="0"/>
                <a:ea typeface="MS PGothic" pitchFamily="34" charset="-128"/>
              </a:rPr>
              <a:t>Anticuerpos L1 </a:t>
            </a:r>
          </a:p>
        </p:txBody>
      </p:sp>
      <p:sp>
        <p:nvSpPr>
          <p:cNvPr id="20502" name="Text Box 24"/>
          <p:cNvSpPr txBox="1">
            <a:spLocks noChangeArrowheads="1"/>
          </p:cNvSpPr>
          <p:nvPr/>
        </p:nvSpPr>
        <p:spPr bwMode="auto">
          <a:xfrm>
            <a:off x="573088" y="5894388"/>
            <a:ext cx="6154737" cy="627062"/>
          </a:xfrm>
          <a:prstGeom prst="rect">
            <a:avLst/>
          </a:prstGeom>
          <a:noFill/>
          <a:ln w="9525">
            <a:noFill/>
            <a:miter lim="800000"/>
            <a:headEnd/>
            <a:tailEnd/>
          </a:ln>
        </p:spPr>
        <p:txBody>
          <a:bodyPr wrap="none">
            <a:spAutoFit/>
          </a:bodyPr>
          <a:lstStyle/>
          <a:p>
            <a:pPr>
              <a:lnSpc>
                <a:spcPct val="70000"/>
              </a:lnSpc>
            </a:pPr>
            <a:r>
              <a:rPr lang="en-GB" sz="1600" b="1">
                <a:latin typeface="Comic Sans MS" pitchFamily="66" charset="0"/>
                <a:ea typeface="MS PGothic" pitchFamily="34" charset="-128"/>
              </a:rPr>
              <a:t>VPHs de bajo riesgo se asocian con remisión más rápida.</a:t>
            </a:r>
          </a:p>
          <a:p>
            <a:pPr>
              <a:lnSpc>
                <a:spcPct val="70000"/>
              </a:lnSpc>
            </a:pPr>
            <a:endParaRPr lang="en-GB" sz="1600" b="1">
              <a:latin typeface="Comic Sans MS" pitchFamily="66" charset="0"/>
              <a:ea typeface="MS PGothic" pitchFamily="34" charset="-128"/>
            </a:endParaRPr>
          </a:p>
          <a:p>
            <a:pPr>
              <a:lnSpc>
                <a:spcPct val="70000"/>
              </a:lnSpc>
            </a:pPr>
            <a:r>
              <a:rPr lang="en-GB" b="1">
                <a:latin typeface="Comic Sans MS" pitchFamily="66" charset="0"/>
                <a:ea typeface="MS PGothic" pitchFamily="34" charset="-128"/>
              </a:rPr>
              <a:t>Infección por VPH 16 dura en promedio 12-18 meses</a:t>
            </a:r>
          </a:p>
        </p:txBody>
      </p:sp>
    </p:spTree>
  </p:cSld>
  <p:clrMapOvr>
    <a:masterClrMapping/>
  </p:clrMapOvr>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ext Box 2"/>
          <p:cNvSpPr txBox="1">
            <a:spLocks noChangeArrowheads="1"/>
          </p:cNvSpPr>
          <p:nvPr/>
        </p:nvSpPr>
        <p:spPr bwMode="auto">
          <a:xfrm>
            <a:off x="762000" y="762000"/>
            <a:ext cx="7848600" cy="762000"/>
          </a:xfrm>
          <a:prstGeom prst="rect">
            <a:avLst/>
          </a:prstGeom>
          <a:noFill/>
          <a:ln w="9525">
            <a:noFill/>
            <a:miter lim="800000"/>
            <a:headEnd/>
            <a:tailEnd/>
          </a:ln>
        </p:spPr>
        <p:txBody>
          <a:bodyPr>
            <a:spAutoFit/>
          </a:bodyPr>
          <a:lstStyle/>
          <a:p>
            <a:pPr algn="ctr">
              <a:spcBef>
                <a:spcPct val="50000"/>
              </a:spcBef>
            </a:pPr>
            <a:r>
              <a:rPr lang="es-ES_tradnl" sz="4400" b="1">
                <a:solidFill>
                  <a:srgbClr val="000066"/>
                </a:solidFill>
              </a:rPr>
              <a:t>Formas clínicas</a:t>
            </a:r>
            <a:endParaRPr lang="es-ES" sz="4400" b="1">
              <a:solidFill>
                <a:srgbClr val="000066"/>
              </a:solidFill>
            </a:endParaRPr>
          </a:p>
        </p:txBody>
      </p:sp>
      <p:sp>
        <p:nvSpPr>
          <p:cNvPr id="22531" name="Text Box 3"/>
          <p:cNvSpPr txBox="1">
            <a:spLocks noChangeArrowheads="1"/>
          </p:cNvSpPr>
          <p:nvPr/>
        </p:nvSpPr>
        <p:spPr bwMode="auto">
          <a:xfrm>
            <a:off x="228600" y="2168525"/>
            <a:ext cx="8664575" cy="4760913"/>
          </a:xfrm>
          <a:prstGeom prst="rect">
            <a:avLst/>
          </a:prstGeom>
          <a:noFill/>
          <a:ln w="9525">
            <a:noFill/>
            <a:miter lim="800000"/>
            <a:headEnd/>
            <a:tailEnd/>
          </a:ln>
        </p:spPr>
        <p:txBody>
          <a:bodyPr lIns="54000" rIns="0">
            <a:spAutoFit/>
          </a:bodyPr>
          <a:lstStyle/>
          <a:p>
            <a:pPr marL="377825" indent="-377825">
              <a:spcBef>
                <a:spcPct val="50000"/>
              </a:spcBef>
              <a:buClr>
                <a:srgbClr val="000066"/>
              </a:buClr>
              <a:buFontTx/>
              <a:buChar char="•"/>
            </a:pPr>
            <a:r>
              <a:rPr lang="es-ES" sz="3600" b="1">
                <a:solidFill>
                  <a:srgbClr val="FF6600"/>
                </a:solidFill>
                <a:cs typeface="Times New Roman" pitchFamily="18" charset="0"/>
              </a:rPr>
              <a:t>No malignas: </a:t>
            </a:r>
            <a:r>
              <a:rPr lang="es-ES_tradnl" sz="3600">
                <a:solidFill>
                  <a:srgbClr val="FF6600"/>
                </a:solidFill>
                <a:cs typeface="Times New Roman" pitchFamily="18" charset="0"/>
              </a:rPr>
              <a:t>Verrugas, condilomas acuminados y papilomas laríngeos</a:t>
            </a:r>
          </a:p>
          <a:p>
            <a:pPr marL="377825" indent="-377825">
              <a:spcBef>
                <a:spcPct val="50000"/>
              </a:spcBef>
              <a:buClr>
                <a:srgbClr val="000066"/>
              </a:buClr>
              <a:buFontTx/>
              <a:buChar char="•"/>
            </a:pPr>
            <a:endParaRPr lang="es-ES_tradnl" sz="3600" b="1">
              <a:solidFill>
                <a:srgbClr val="FF6600"/>
              </a:solidFill>
              <a:cs typeface="Times New Roman" pitchFamily="18" charset="0"/>
            </a:endParaRPr>
          </a:p>
          <a:p>
            <a:pPr marL="377825" indent="-377825">
              <a:spcBef>
                <a:spcPct val="50000"/>
              </a:spcBef>
              <a:buClr>
                <a:srgbClr val="000066"/>
              </a:buClr>
              <a:buFontTx/>
              <a:buChar char="•"/>
            </a:pPr>
            <a:r>
              <a:rPr lang="es-ES_tradnl" sz="3600" b="1">
                <a:solidFill>
                  <a:srgbClr val="FF6600"/>
                </a:solidFill>
                <a:cs typeface="Arial" charset="0"/>
              </a:rPr>
              <a:t>Malignas: </a:t>
            </a:r>
            <a:r>
              <a:rPr lang="es-ES" sz="3600">
                <a:solidFill>
                  <a:srgbClr val="FF6600"/>
                </a:solidFill>
                <a:cs typeface="Times New Roman" pitchFamily="18" charset="0"/>
              </a:rPr>
              <a:t>Epidermodisplasia</a:t>
            </a:r>
            <a:r>
              <a:rPr lang="es-ES_tradnl" sz="3600">
                <a:solidFill>
                  <a:srgbClr val="FF6600"/>
                </a:solidFill>
                <a:cs typeface="Times New Roman" pitchFamily="18" charset="0"/>
              </a:rPr>
              <a:t> </a:t>
            </a:r>
            <a:r>
              <a:rPr lang="es-ES" sz="3600">
                <a:solidFill>
                  <a:srgbClr val="FF6600"/>
                </a:solidFill>
                <a:cs typeface="Times New Roman" pitchFamily="18" charset="0"/>
              </a:rPr>
              <a:t>verruciforme</a:t>
            </a:r>
            <a:r>
              <a:rPr lang="es-ES_tradnl" sz="3600">
                <a:solidFill>
                  <a:srgbClr val="FF6600"/>
                </a:solidFill>
                <a:cs typeface="Times New Roman" pitchFamily="18" charset="0"/>
              </a:rPr>
              <a:t>, cáncer cervical y anogenital, cáncer orofaríngeo</a:t>
            </a:r>
          </a:p>
          <a:p>
            <a:pPr marL="377825" indent="-377825">
              <a:spcBef>
                <a:spcPct val="50000"/>
              </a:spcBef>
              <a:buClr>
                <a:srgbClr val="000066"/>
              </a:buClr>
            </a:pPr>
            <a:endParaRPr lang="es-ES_tradnl" sz="3600">
              <a:solidFill>
                <a:srgbClr val="FF6600"/>
              </a:solidFill>
              <a:cs typeface="Arial" charset="0"/>
            </a:endParaRPr>
          </a:p>
        </p:txBody>
      </p:sp>
    </p:spTree>
  </p:cSld>
  <p:clrMapOvr>
    <a:masterClrMapping/>
  </p:clrMapOvr>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title"/>
          </p:nvPr>
        </p:nvSpPr>
        <p:spPr/>
        <p:txBody>
          <a:bodyPr/>
          <a:lstStyle/>
          <a:p>
            <a:pPr eaLnBrk="1" hangingPunct="1"/>
            <a:endParaRPr lang="es-EC" smtClean="0"/>
          </a:p>
        </p:txBody>
      </p:sp>
      <p:pic>
        <p:nvPicPr>
          <p:cNvPr id="23555" name="Picture 3"/>
          <p:cNvPicPr>
            <a:picLocks noGrp="1" noChangeAspect="1" noChangeArrowheads="1"/>
          </p:cNvPicPr>
          <p:nvPr>
            <p:ph type="body" idx="1"/>
          </p:nvPr>
        </p:nvPicPr>
        <p:blipFill>
          <a:blip r:embed="rId3" cstate="print"/>
          <a:srcRect l="15875" t="11786" r="14120" b="11856"/>
          <a:stretch>
            <a:fillRect/>
          </a:stretch>
        </p:blipFill>
        <p:spPr>
          <a:xfrm>
            <a:off x="0" y="0"/>
            <a:ext cx="9144000" cy="6858000"/>
          </a:xfrm>
        </p:spPr>
      </p:pic>
    </p:spTree>
  </p:cSld>
  <p:clrMapOvr>
    <a:masterClrMapping/>
  </p:clrMapOvr>
  <p:timing>
    <p:tnLst>
      <p:par>
        <p:cT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p:txBody>
          <a:bodyPr/>
          <a:lstStyle/>
          <a:p>
            <a:pPr eaLnBrk="1" hangingPunct="1"/>
            <a:endParaRPr lang="es-EC" smtClean="0"/>
          </a:p>
        </p:txBody>
      </p:sp>
      <p:pic>
        <p:nvPicPr>
          <p:cNvPr id="24579" name="Picture 3"/>
          <p:cNvPicPr>
            <a:picLocks noGrp="1" noChangeAspect="1" noChangeArrowheads="1"/>
          </p:cNvPicPr>
          <p:nvPr>
            <p:ph type="body" idx="1"/>
          </p:nvPr>
        </p:nvPicPr>
        <p:blipFill>
          <a:blip r:embed="rId3" cstate="print"/>
          <a:srcRect l="14120" t="14941" r="15007" b="11856"/>
          <a:stretch>
            <a:fillRect/>
          </a:stretch>
        </p:blipFill>
        <p:spPr>
          <a:xfrm>
            <a:off x="0" y="0"/>
            <a:ext cx="9144000" cy="6858000"/>
          </a:xfrm>
        </p:spPr>
      </p:pic>
    </p:spTree>
  </p:cSld>
  <p:clrMapOvr>
    <a:masterClrMapping/>
  </p:clrMapOvr>
  <p:timing>
    <p:tnLst>
      <p:par>
        <p:cTn id="1" dur="indefinite" restart="never" nodeType="tmRoot"/>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3" name="Picture 3"/>
          <p:cNvPicPr>
            <a:picLocks noGrp="1" noChangeAspect="1" noChangeArrowheads="1"/>
          </p:cNvPicPr>
          <p:nvPr>
            <p:ph type="body" idx="1"/>
          </p:nvPr>
        </p:nvPicPr>
        <p:blipFill>
          <a:blip r:embed="rId3" cstate="print"/>
          <a:srcRect l="12158" t="32082" r="67605" b="29137"/>
          <a:stretch>
            <a:fillRect/>
          </a:stretch>
        </p:blipFill>
        <p:spPr>
          <a:xfrm>
            <a:off x="2555776" y="476672"/>
            <a:ext cx="3672408" cy="6009395"/>
          </a:xfrm>
        </p:spPr>
      </p:pic>
    </p:spTree>
  </p:cSld>
  <p:clrMapOvr>
    <a:masterClrMapping/>
  </p:clrMapOvr>
  <p:timing>
    <p:tnLst>
      <p:par>
        <p:cTn id="1" dur="indefinite" restart="never" nodeType="tmRoot"/>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ext Box 2"/>
          <p:cNvSpPr txBox="1">
            <a:spLocks noChangeArrowheads="1"/>
          </p:cNvSpPr>
          <p:nvPr/>
        </p:nvSpPr>
        <p:spPr bwMode="auto">
          <a:xfrm>
            <a:off x="3605213" y="981075"/>
            <a:ext cx="5538787" cy="762000"/>
          </a:xfrm>
          <a:prstGeom prst="rect">
            <a:avLst/>
          </a:prstGeom>
          <a:noFill/>
          <a:ln w="9525">
            <a:noFill/>
            <a:miter lim="800000"/>
            <a:headEnd/>
            <a:tailEnd/>
          </a:ln>
        </p:spPr>
        <p:txBody>
          <a:bodyPr>
            <a:spAutoFit/>
          </a:bodyPr>
          <a:lstStyle/>
          <a:p>
            <a:pPr algn="ctr">
              <a:spcBef>
                <a:spcPct val="50000"/>
              </a:spcBef>
            </a:pPr>
            <a:r>
              <a:rPr lang="es-ES_tradnl" sz="4400" b="1">
                <a:solidFill>
                  <a:srgbClr val="000066"/>
                </a:solidFill>
              </a:rPr>
              <a:t>Papilomas</a:t>
            </a:r>
            <a:endParaRPr lang="es-ES" sz="4400" b="1">
              <a:solidFill>
                <a:srgbClr val="000066"/>
              </a:solidFill>
            </a:endParaRPr>
          </a:p>
        </p:txBody>
      </p:sp>
      <p:pic>
        <p:nvPicPr>
          <p:cNvPr id="26627" name="Picture 3" descr="common_wart_lg"/>
          <p:cNvPicPr>
            <a:picLocks noChangeAspect="1" noChangeArrowheads="1"/>
          </p:cNvPicPr>
          <p:nvPr/>
        </p:nvPicPr>
        <p:blipFill>
          <a:blip r:embed="rId3" cstate="print"/>
          <a:srcRect/>
          <a:stretch>
            <a:fillRect/>
          </a:stretch>
        </p:blipFill>
        <p:spPr bwMode="auto">
          <a:xfrm>
            <a:off x="179388" y="188913"/>
            <a:ext cx="4337050" cy="2882900"/>
          </a:xfrm>
          <a:prstGeom prst="rect">
            <a:avLst/>
          </a:prstGeom>
          <a:noFill/>
          <a:ln w="38100">
            <a:solidFill>
              <a:srgbClr val="FF6600"/>
            </a:solidFill>
            <a:miter lim="800000"/>
            <a:headEnd/>
            <a:tailEnd/>
          </a:ln>
        </p:spPr>
      </p:pic>
      <p:pic>
        <p:nvPicPr>
          <p:cNvPr id="26628" name="Picture 2"/>
          <p:cNvPicPr>
            <a:picLocks noChangeAspect="1" noChangeArrowheads="1"/>
          </p:cNvPicPr>
          <p:nvPr/>
        </p:nvPicPr>
        <p:blipFill>
          <a:blip r:embed="rId4" cstate="print"/>
          <a:srcRect r="7735"/>
          <a:stretch>
            <a:fillRect/>
          </a:stretch>
        </p:blipFill>
        <p:spPr bwMode="auto">
          <a:xfrm>
            <a:off x="4140200" y="3087688"/>
            <a:ext cx="4787900" cy="358933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ext Box 2"/>
          <p:cNvSpPr txBox="1">
            <a:spLocks noChangeArrowheads="1"/>
          </p:cNvSpPr>
          <p:nvPr/>
        </p:nvSpPr>
        <p:spPr bwMode="auto">
          <a:xfrm>
            <a:off x="827584" y="260648"/>
            <a:ext cx="7848600" cy="762000"/>
          </a:xfrm>
          <a:prstGeom prst="rect">
            <a:avLst/>
          </a:prstGeom>
          <a:noFill/>
          <a:ln w="9525">
            <a:noFill/>
            <a:miter lim="800000"/>
            <a:headEnd/>
            <a:tailEnd/>
          </a:ln>
        </p:spPr>
        <p:txBody>
          <a:bodyPr>
            <a:spAutoFit/>
          </a:bodyPr>
          <a:lstStyle/>
          <a:p>
            <a:pPr algn="ctr">
              <a:spcBef>
                <a:spcPct val="50000"/>
              </a:spcBef>
            </a:pPr>
            <a:r>
              <a:rPr lang="es-ES_tradnl" sz="4400" b="1" dirty="0">
                <a:solidFill>
                  <a:srgbClr val="000066"/>
                </a:solidFill>
              </a:rPr>
              <a:t>Papilomas</a:t>
            </a:r>
            <a:endParaRPr lang="es-ES" sz="4400" b="1" dirty="0">
              <a:solidFill>
                <a:srgbClr val="000066"/>
              </a:solidFill>
            </a:endParaRPr>
          </a:p>
        </p:txBody>
      </p:sp>
      <p:pic>
        <p:nvPicPr>
          <p:cNvPr id="27651" name="Picture 3" descr="periungual_wart"/>
          <p:cNvPicPr>
            <a:picLocks noChangeAspect="1" noChangeArrowheads="1"/>
          </p:cNvPicPr>
          <p:nvPr/>
        </p:nvPicPr>
        <p:blipFill>
          <a:blip r:embed="rId3" cstate="print"/>
          <a:srcRect b="10190"/>
          <a:stretch>
            <a:fillRect/>
          </a:stretch>
        </p:blipFill>
        <p:spPr bwMode="auto">
          <a:xfrm>
            <a:off x="1979712" y="1124744"/>
            <a:ext cx="5184576" cy="5214921"/>
          </a:xfrm>
          <a:prstGeom prst="rect">
            <a:avLst/>
          </a:prstGeom>
          <a:noFill/>
          <a:ln w="38100">
            <a:solidFill>
              <a:srgbClr val="FF6600"/>
            </a:solidFill>
            <a:miter lim="800000"/>
            <a:headEnd/>
            <a:tailEnd/>
          </a:ln>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ChangeArrowheads="1"/>
          </p:cNvSpPr>
          <p:nvPr>
            <p:ph type="title"/>
          </p:nvPr>
        </p:nvSpPr>
        <p:spPr/>
        <p:txBody>
          <a:bodyPr/>
          <a:lstStyle/>
          <a:p>
            <a:pPr eaLnBrk="1" hangingPunct="1"/>
            <a:r>
              <a:rPr lang="es-ES_tradnl" dirty="0" smtClean="0"/>
              <a:t>Célula Procariótica</a:t>
            </a:r>
          </a:p>
        </p:txBody>
      </p:sp>
      <p:pic>
        <p:nvPicPr>
          <p:cNvPr id="37891" name="Picture 3"/>
          <p:cNvPicPr>
            <a:picLocks noGrp="1" noChangeAspect="1" noChangeArrowheads="1"/>
          </p:cNvPicPr>
          <p:nvPr>
            <p:ph type="body" idx="1"/>
          </p:nvPr>
        </p:nvPicPr>
        <p:blipFill>
          <a:blip r:embed="rId3" cstate="print"/>
          <a:srcRect/>
          <a:stretch>
            <a:fillRect/>
          </a:stretch>
        </p:blipFill>
        <p:spPr>
          <a:xfrm>
            <a:off x="473075" y="1600200"/>
            <a:ext cx="8197850" cy="4525963"/>
          </a:xfrm>
        </p:spPr>
      </p:pic>
    </p:spTree>
  </p:cSld>
  <p:clrMapOvr>
    <a:masterClrMapping/>
  </p:clrMapOvr>
  <p:timing>
    <p:tnLst>
      <p:par>
        <p:cT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675" name="Picture 3"/>
          <p:cNvPicPr>
            <a:picLocks noGrp="1" noChangeAspect="1" noChangeArrowheads="1"/>
          </p:cNvPicPr>
          <p:nvPr>
            <p:ph type="body" idx="1"/>
          </p:nvPr>
        </p:nvPicPr>
        <p:blipFill>
          <a:blip r:embed="rId3" cstate="print"/>
          <a:srcRect l="57180" t="18840" r="13384" b="53337"/>
          <a:stretch>
            <a:fillRect/>
          </a:stretch>
        </p:blipFill>
        <p:spPr>
          <a:xfrm>
            <a:off x="251520" y="260648"/>
            <a:ext cx="5184576" cy="3672408"/>
          </a:xfrm>
        </p:spPr>
      </p:pic>
      <p:pic>
        <p:nvPicPr>
          <p:cNvPr id="4" name="Picture 3"/>
          <p:cNvPicPr>
            <a:picLocks noChangeAspect="1" noChangeArrowheads="1"/>
          </p:cNvPicPr>
          <p:nvPr/>
        </p:nvPicPr>
        <p:blipFill>
          <a:blip r:embed="rId3" cstate="print"/>
          <a:srcRect l="17932" t="50754" r="56925" b="17331"/>
          <a:stretch>
            <a:fillRect/>
          </a:stretch>
        </p:blipFill>
        <p:spPr>
          <a:xfrm>
            <a:off x="4644008" y="2420888"/>
            <a:ext cx="4314941" cy="4104456"/>
          </a:xfrm>
          <a:prstGeom prst="rect">
            <a:avLst/>
          </a:prstGeom>
        </p:spPr>
      </p:pic>
    </p:spTree>
  </p:cSld>
  <p:clrMapOvr>
    <a:masterClrMapping/>
  </p:clrMapOvr>
  <p:timing>
    <p:tnLst>
      <p:par>
        <p:cTn id="1" dur="indefinite" restart="never" nodeType="tmRoot"/>
      </p:par>
    </p:tn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ext Box 2"/>
          <p:cNvSpPr txBox="1">
            <a:spLocks noChangeArrowheads="1"/>
          </p:cNvSpPr>
          <p:nvPr/>
        </p:nvSpPr>
        <p:spPr bwMode="auto">
          <a:xfrm>
            <a:off x="683568" y="332656"/>
            <a:ext cx="7848600" cy="762000"/>
          </a:xfrm>
          <a:prstGeom prst="rect">
            <a:avLst/>
          </a:prstGeom>
          <a:noFill/>
          <a:ln w="9525">
            <a:noFill/>
            <a:miter lim="800000"/>
            <a:headEnd/>
            <a:tailEnd/>
          </a:ln>
        </p:spPr>
        <p:txBody>
          <a:bodyPr>
            <a:spAutoFit/>
          </a:bodyPr>
          <a:lstStyle/>
          <a:p>
            <a:pPr algn="ctr">
              <a:spcBef>
                <a:spcPct val="50000"/>
              </a:spcBef>
            </a:pPr>
            <a:r>
              <a:rPr lang="es-ES_tradnl" sz="4400" b="1" dirty="0">
                <a:solidFill>
                  <a:srgbClr val="000066"/>
                </a:solidFill>
              </a:rPr>
              <a:t>Papilomas</a:t>
            </a:r>
            <a:endParaRPr lang="es-ES" sz="4400" b="1" dirty="0">
              <a:solidFill>
                <a:srgbClr val="000066"/>
              </a:solidFill>
            </a:endParaRPr>
          </a:p>
        </p:txBody>
      </p:sp>
      <p:pic>
        <p:nvPicPr>
          <p:cNvPr id="29699" name="Picture 3" descr="papilomapie"/>
          <p:cNvPicPr>
            <a:picLocks noChangeAspect="1" noChangeArrowheads="1"/>
          </p:cNvPicPr>
          <p:nvPr/>
        </p:nvPicPr>
        <p:blipFill>
          <a:blip r:embed="rId3" cstate="print"/>
          <a:srcRect/>
          <a:stretch>
            <a:fillRect/>
          </a:stretch>
        </p:blipFill>
        <p:spPr bwMode="auto">
          <a:xfrm>
            <a:off x="611559" y="1268760"/>
            <a:ext cx="8122079" cy="4824536"/>
          </a:xfrm>
          <a:prstGeom prst="rect">
            <a:avLst/>
          </a:prstGeom>
          <a:noFill/>
          <a:ln w="38100">
            <a:solidFill>
              <a:srgbClr val="FF6600"/>
            </a:solidFill>
            <a:miter lim="800000"/>
            <a:headEnd/>
            <a:tailEnd/>
          </a:ln>
        </p:spPr>
      </p:pic>
    </p:spTree>
  </p:cSld>
  <p:clrMapOvr>
    <a:masterClrMapping/>
  </p:clrMapOvr>
  <p:timing>
    <p:tnLst>
      <p:par>
        <p:cTn id="1" dur="indefinite" restart="never" nodeType="tmRoot"/>
      </p:par>
    </p:tn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ext Box 2"/>
          <p:cNvSpPr txBox="1">
            <a:spLocks noChangeArrowheads="1"/>
          </p:cNvSpPr>
          <p:nvPr/>
        </p:nvSpPr>
        <p:spPr bwMode="auto">
          <a:xfrm>
            <a:off x="611188" y="549275"/>
            <a:ext cx="7848600" cy="762000"/>
          </a:xfrm>
          <a:prstGeom prst="rect">
            <a:avLst/>
          </a:prstGeom>
          <a:noFill/>
          <a:ln w="9525">
            <a:noFill/>
            <a:miter lim="800000"/>
            <a:headEnd/>
            <a:tailEnd/>
          </a:ln>
        </p:spPr>
        <p:txBody>
          <a:bodyPr>
            <a:spAutoFit/>
          </a:bodyPr>
          <a:lstStyle/>
          <a:p>
            <a:pPr algn="ctr">
              <a:spcBef>
                <a:spcPct val="50000"/>
              </a:spcBef>
            </a:pPr>
            <a:r>
              <a:rPr lang="es-ES_tradnl" sz="4400" b="1">
                <a:solidFill>
                  <a:srgbClr val="000066"/>
                </a:solidFill>
              </a:rPr>
              <a:t>Papilomas</a:t>
            </a:r>
            <a:endParaRPr lang="es-ES" sz="4400" b="1">
              <a:solidFill>
                <a:srgbClr val="000066"/>
              </a:solidFill>
            </a:endParaRPr>
          </a:p>
        </p:txBody>
      </p:sp>
      <p:pic>
        <p:nvPicPr>
          <p:cNvPr id="30723" name="Picture 3" descr="Foto23"/>
          <p:cNvPicPr>
            <a:picLocks noChangeAspect="1" noChangeArrowheads="1"/>
          </p:cNvPicPr>
          <p:nvPr/>
        </p:nvPicPr>
        <p:blipFill>
          <a:blip r:embed="rId3" cstate="print"/>
          <a:srcRect/>
          <a:stretch>
            <a:fillRect/>
          </a:stretch>
        </p:blipFill>
        <p:spPr bwMode="auto">
          <a:xfrm>
            <a:off x="1655763" y="2014538"/>
            <a:ext cx="5795962" cy="4346575"/>
          </a:xfrm>
          <a:prstGeom prst="rect">
            <a:avLst/>
          </a:prstGeom>
          <a:noFill/>
          <a:ln w="9525">
            <a:solidFill>
              <a:srgbClr val="FF6600"/>
            </a:solidFill>
            <a:miter lim="800000"/>
            <a:headEnd/>
            <a:tailEnd/>
          </a:ln>
        </p:spPr>
      </p:pic>
    </p:spTree>
  </p:cSld>
  <p:clrMapOvr>
    <a:masterClrMapping/>
  </p:clrMapOvr>
  <p:timing>
    <p:tnLst>
      <p:par>
        <p:cTn id="1" dur="indefinite" restart="never" nodeType="tmRoot"/>
      </p:par>
    </p:tn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ext Box 2"/>
          <p:cNvSpPr txBox="1">
            <a:spLocks noChangeArrowheads="1"/>
          </p:cNvSpPr>
          <p:nvPr/>
        </p:nvSpPr>
        <p:spPr bwMode="auto">
          <a:xfrm>
            <a:off x="611188" y="549275"/>
            <a:ext cx="7848600" cy="762000"/>
          </a:xfrm>
          <a:prstGeom prst="rect">
            <a:avLst/>
          </a:prstGeom>
          <a:noFill/>
          <a:ln w="9525">
            <a:noFill/>
            <a:miter lim="800000"/>
            <a:headEnd/>
            <a:tailEnd/>
          </a:ln>
        </p:spPr>
        <p:txBody>
          <a:bodyPr>
            <a:spAutoFit/>
          </a:bodyPr>
          <a:lstStyle/>
          <a:p>
            <a:pPr algn="ctr">
              <a:spcBef>
                <a:spcPct val="50000"/>
              </a:spcBef>
            </a:pPr>
            <a:r>
              <a:rPr lang="es-ES_tradnl" sz="4400" b="1">
                <a:solidFill>
                  <a:srgbClr val="000066"/>
                </a:solidFill>
              </a:rPr>
              <a:t>Papilomas</a:t>
            </a:r>
            <a:endParaRPr lang="es-ES" sz="4400" b="1">
              <a:solidFill>
                <a:srgbClr val="000066"/>
              </a:solidFill>
            </a:endParaRPr>
          </a:p>
        </p:txBody>
      </p:sp>
      <p:pic>
        <p:nvPicPr>
          <p:cNvPr id="31747" name="Picture 3" descr="condylomsida"/>
          <p:cNvPicPr>
            <a:picLocks noChangeAspect="1" noChangeArrowheads="1"/>
          </p:cNvPicPr>
          <p:nvPr/>
        </p:nvPicPr>
        <p:blipFill>
          <a:blip r:embed="rId3" cstate="print">
            <a:lum bright="18000"/>
          </a:blip>
          <a:srcRect/>
          <a:stretch>
            <a:fillRect/>
          </a:stretch>
        </p:blipFill>
        <p:spPr bwMode="auto">
          <a:xfrm>
            <a:off x="1182688" y="1520825"/>
            <a:ext cx="2236787" cy="2447925"/>
          </a:xfrm>
          <a:prstGeom prst="rect">
            <a:avLst/>
          </a:prstGeom>
          <a:noFill/>
          <a:ln w="9525">
            <a:solidFill>
              <a:srgbClr val="FF6600"/>
            </a:solidFill>
            <a:miter lim="800000"/>
            <a:headEnd/>
            <a:tailEnd/>
          </a:ln>
        </p:spPr>
      </p:pic>
      <p:pic>
        <p:nvPicPr>
          <p:cNvPr id="31748" name="Picture 4" descr="oralcondiloma"/>
          <p:cNvPicPr>
            <a:picLocks noChangeAspect="1" noChangeArrowheads="1"/>
          </p:cNvPicPr>
          <p:nvPr/>
        </p:nvPicPr>
        <p:blipFill>
          <a:blip r:embed="rId4" cstate="print"/>
          <a:srcRect r="20256"/>
          <a:stretch>
            <a:fillRect/>
          </a:stretch>
        </p:blipFill>
        <p:spPr bwMode="auto">
          <a:xfrm>
            <a:off x="5327650" y="1689100"/>
            <a:ext cx="2700338" cy="2097088"/>
          </a:xfrm>
          <a:prstGeom prst="rect">
            <a:avLst/>
          </a:prstGeom>
          <a:noFill/>
          <a:ln w="9525">
            <a:solidFill>
              <a:srgbClr val="FF6600"/>
            </a:solidFill>
            <a:miter lim="800000"/>
            <a:headEnd/>
            <a:tailEnd/>
          </a:ln>
        </p:spPr>
      </p:pic>
      <p:pic>
        <p:nvPicPr>
          <p:cNvPr id="31749" name="Picture 5" descr="Verrugas%20venereas2"/>
          <p:cNvPicPr>
            <a:picLocks noChangeAspect="1" noChangeArrowheads="1"/>
          </p:cNvPicPr>
          <p:nvPr/>
        </p:nvPicPr>
        <p:blipFill>
          <a:blip r:embed="rId5" cstate="print"/>
          <a:srcRect r="21716" b="12929"/>
          <a:stretch>
            <a:fillRect/>
          </a:stretch>
        </p:blipFill>
        <p:spPr bwMode="auto">
          <a:xfrm>
            <a:off x="1042988" y="4400550"/>
            <a:ext cx="2592387" cy="1936750"/>
          </a:xfrm>
          <a:prstGeom prst="rect">
            <a:avLst/>
          </a:prstGeom>
          <a:noFill/>
          <a:ln w="9525">
            <a:solidFill>
              <a:srgbClr val="FF6600"/>
            </a:solidFill>
            <a:miter lim="800000"/>
            <a:headEnd/>
            <a:tailEnd/>
          </a:ln>
        </p:spPr>
      </p:pic>
      <p:pic>
        <p:nvPicPr>
          <p:cNvPr id="31750" name="Picture 6" descr="lip-wart"/>
          <p:cNvPicPr>
            <a:picLocks noChangeAspect="1" noChangeArrowheads="1"/>
          </p:cNvPicPr>
          <p:nvPr/>
        </p:nvPicPr>
        <p:blipFill>
          <a:blip r:embed="rId6" cstate="print">
            <a:lum bright="12000"/>
          </a:blip>
          <a:srcRect/>
          <a:stretch>
            <a:fillRect/>
          </a:stretch>
        </p:blipFill>
        <p:spPr bwMode="auto">
          <a:xfrm>
            <a:off x="5435600" y="4344988"/>
            <a:ext cx="2413000" cy="1928812"/>
          </a:xfrm>
          <a:prstGeom prst="rect">
            <a:avLst/>
          </a:prstGeom>
          <a:noFill/>
          <a:ln w="9525">
            <a:solidFill>
              <a:srgbClr val="FF6600"/>
            </a:solidFill>
            <a:miter lim="800000"/>
            <a:headEnd/>
            <a:tailEnd/>
          </a:ln>
        </p:spPr>
      </p:pic>
    </p:spTree>
  </p:cSld>
  <p:clrMapOvr>
    <a:masterClrMapping/>
  </p:clrMapOvr>
  <p:timing>
    <p:tnLst>
      <p:par>
        <p:cTn id="1" dur="indefinite" restart="never" nodeType="tmRoot"/>
      </p:par>
    </p:tn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Text Box 4"/>
          <p:cNvSpPr txBox="1">
            <a:spLocks noChangeArrowheads="1"/>
          </p:cNvSpPr>
          <p:nvPr/>
        </p:nvSpPr>
        <p:spPr bwMode="auto">
          <a:xfrm>
            <a:off x="4140200" y="6308725"/>
            <a:ext cx="936625" cy="366713"/>
          </a:xfrm>
          <a:prstGeom prst="rect">
            <a:avLst/>
          </a:prstGeom>
          <a:noFill/>
          <a:ln w="9525">
            <a:noFill/>
            <a:miter lim="800000"/>
            <a:headEnd/>
            <a:tailEnd/>
          </a:ln>
        </p:spPr>
        <p:txBody>
          <a:bodyPr>
            <a:spAutoFit/>
          </a:bodyPr>
          <a:lstStyle/>
          <a:p>
            <a:pPr>
              <a:spcBef>
                <a:spcPct val="50000"/>
              </a:spcBef>
            </a:pPr>
            <a:r>
              <a:rPr lang="pt-BR">
                <a:solidFill>
                  <a:schemeClr val="tx2"/>
                </a:solidFill>
              </a:rPr>
              <a:t>- HPV -</a:t>
            </a:r>
          </a:p>
        </p:txBody>
      </p:sp>
      <p:pic>
        <p:nvPicPr>
          <p:cNvPr id="33795" name="Picture 6" descr="28078"/>
          <p:cNvPicPr>
            <a:picLocks noChangeAspect="1" noChangeArrowheads="1"/>
          </p:cNvPicPr>
          <p:nvPr/>
        </p:nvPicPr>
        <p:blipFill>
          <a:blip r:embed="rId3" cstate="print"/>
          <a:srcRect/>
          <a:stretch>
            <a:fillRect/>
          </a:stretch>
        </p:blipFill>
        <p:spPr bwMode="auto">
          <a:xfrm>
            <a:off x="0" y="0"/>
            <a:ext cx="4643438" cy="3709988"/>
          </a:xfrm>
          <a:prstGeom prst="rect">
            <a:avLst/>
          </a:prstGeom>
          <a:noFill/>
          <a:ln w="9525">
            <a:noFill/>
            <a:miter lim="800000"/>
            <a:headEnd/>
            <a:tailEnd/>
          </a:ln>
        </p:spPr>
      </p:pic>
      <p:pic>
        <p:nvPicPr>
          <p:cNvPr id="33796" name="Picture 7"/>
          <p:cNvPicPr>
            <a:picLocks noChangeAspect="1" noChangeArrowheads="1"/>
          </p:cNvPicPr>
          <p:nvPr/>
        </p:nvPicPr>
        <p:blipFill>
          <a:blip r:embed="rId4" cstate="print"/>
          <a:srcRect/>
          <a:stretch>
            <a:fillRect/>
          </a:stretch>
        </p:blipFill>
        <p:spPr bwMode="auto">
          <a:xfrm>
            <a:off x="3924300" y="2871788"/>
            <a:ext cx="5219700" cy="3986212"/>
          </a:xfrm>
          <a:prstGeom prst="rect">
            <a:avLst/>
          </a:prstGeom>
          <a:noFill/>
          <a:ln w="9525">
            <a:noFill/>
            <a:miter lim="800000"/>
            <a:headEnd/>
            <a:tailEnd/>
          </a:ln>
        </p:spPr>
      </p:pic>
      <p:sp>
        <p:nvSpPr>
          <p:cNvPr id="33797" name="Text Box 8"/>
          <p:cNvSpPr txBox="1">
            <a:spLocks noChangeArrowheads="1"/>
          </p:cNvSpPr>
          <p:nvPr/>
        </p:nvSpPr>
        <p:spPr bwMode="auto">
          <a:xfrm>
            <a:off x="468313" y="4724400"/>
            <a:ext cx="2951162" cy="701675"/>
          </a:xfrm>
          <a:prstGeom prst="rect">
            <a:avLst/>
          </a:prstGeom>
          <a:noFill/>
          <a:ln w="9525">
            <a:noFill/>
            <a:miter lim="800000"/>
            <a:headEnd/>
            <a:tailEnd/>
          </a:ln>
        </p:spPr>
        <p:txBody>
          <a:bodyPr>
            <a:spAutoFit/>
          </a:bodyPr>
          <a:lstStyle/>
          <a:p>
            <a:pPr algn="ctr">
              <a:spcBef>
                <a:spcPct val="50000"/>
              </a:spcBef>
            </a:pPr>
            <a:r>
              <a:rPr lang="pt-BR" sz="2000" dirty="0"/>
              <a:t>HPV </a:t>
            </a:r>
            <a:r>
              <a:rPr lang="pt-BR" sz="2000" dirty="0" smtClean="0"/>
              <a:t>orofaringe </a:t>
            </a:r>
            <a:r>
              <a:rPr lang="pt-BR" sz="2000" dirty="0" err="1" smtClean="0"/>
              <a:t>cavidad</a:t>
            </a:r>
            <a:r>
              <a:rPr lang="pt-BR" sz="2000" dirty="0" smtClean="0"/>
              <a:t> </a:t>
            </a:r>
            <a:r>
              <a:rPr lang="pt-BR" sz="2000" dirty="0"/>
              <a:t>oral</a:t>
            </a:r>
          </a:p>
        </p:txBody>
      </p:sp>
    </p:spTree>
  </p:cSld>
  <p:clrMapOvr>
    <a:masterClrMapping/>
  </p:clrMapOvr>
  <p:timing>
    <p:tnLst>
      <p:par>
        <p:cTn id="1" dur="indefinite" restart="never" nodeType="tmRoot"/>
      </p:par>
    </p:tn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1 Título"/>
          <p:cNvSpPr>
            <a:spLocks noGrp="1"/>
          </p:cNvSpPr>
          <p:nvPr>
            <p:ph type="title"/>
          </p:nvPr>
        </p:nvSpPr>
        <p:spPr/>
        <p:txBody>
          <a:bodyPr/>
          <a:lstStyle/>
          <a:p>
            <a:pPr eaLnBrk="1" hangingPunct="1"/>
            <a:endParaRPr lang="es-EC" smtClean="0"/>
          </a:p>
        </p:txBody>
      </p:sp>
      <p:sp>
        <p:nvSpPr>
          <p:cNvPr id="36867" name="2 Marcador de contenido"/>
          <p:cNvSpPr>
            <a:spLocks noGrp="1"/>
          </p:cNvSpPr>
          <p:nvPr>
            <p:ph sz="half" idx="1"/>
          </p:nvPr>
        </p:nvSpPr>
        <p:spPr/>
        <p:txBody>
          <a:bodyPr/>
          <a:lstStyle/>
          <a:p>
            <a:pPr eaLnBrk="1" hangingPunct="1"/>
            <a:endParaRPr lang="es-EC" smtClean="0"/>
          </a:p>
        </p:txBody>
      </p:sp>
      <p:sp>
        <p:nvSpPr>
          <p:cNvPr id="36868" name="3 Marcador de texto"/>
          <p:cNvSpPr>
            <a:spLocks noGrp="1"/>
          </p:cNvSpPr>
          <p:nvPr>
            <p:ph type="body" sz="half" idx="2"/>
          </p:nvPr>
        </p:nvSpPr>
        <p:spPr/>
        <p:txBody>
          <a:bodyPr/>
          <a:lstStyle/>
          <a:p>
            <a:pPr eaLnBrk="1" hangingPunct="1"/>
            <a:endParaRPr lang="es-EC" smtClean="0"/>
          </a:p>
        </p:txBody>
      </p:sp>
      <p:pic>
        <p:nvPicPr>
          <p:cNvPr id="36869" name="Picture 7"/>
          <p:cNvPicPr>
            <a:picLocks noChangeAspect="1" noChangeArrowheads="1"/>
          </p:cNvPicPr>
          <p:nvPr/>
        </p:nvPicPr>
        <p:blipFill>
          <a:blip r:embed="rId3" cstate="print"/>
          <a:srcRect/>
          <a:stretch>
            <a:fillRect/>
          </a:stretch>
        </p:blipFill>
        <p:spPr bwMode="auto">
          <a:xfrm>
            <a:off x="4699000" y="266700"/>
            <a:ext cx="3976688" cy="5899150"/>
          </a:xfrm>
          <a:prstGeom prst="rect">
            <a:avLst/>
          </a:prstGeom>
          <a:noFill/>
          <a:ln w="9525">
            <a:noFill/>
            <a:miter lim="800000"/>
            <a:headEnd/>
            <a:tailEnd/>
          </a:ln>
        </p:spPr>
      </p:pic>
      <p:pic>
        <p:nvPicPr>
          <p:cNvPr id="36870" name="Picture 8"/>
          <p:cNvPicPr>
            <a:picLocks noChangeAspect="1" noChangeArrowheads="1"/>
          </p:cNvPicPr>
          <p:nvPr/>
        </p:nvPicPr>
        <p:blipFill>
          <a:blip r:embed="rId4" cstate="print"/>
          <a:srcRect/>
          <a:stretch>
            <a:fillRect/>
          </a:stretch>
        </p:blipFill>
        <p:spPr bwMode="auto">
          <a:xfrm>
            <a:off x="234950" y="266700"/>
            <a:ext cx="4318000" cy="58991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698" name="Picture 2" descr="ca cervix 3"/>
          <p:cNvPicPr>
            <a:picLocks noChangeAspect="1" noChangeArrowheads="1"/>
          </p:cNvPicPr>
          <p:nvPr/>
        </p:nvPicPr>
        <p:blipFill>
          <a:blip r:embed="rId3" cstate="print"/>
          <a:srcRect/>
          <a:stretch>
            <a:fillRect/>
          </a:stretch>
        </p:blipFill>
        <p:spPr bwMode="auto">
          <a:xfrm>
            <a:off x="395288" y="692150"/>
            <a:ext cx="8431212" cy="5969000"/>
          </a:xfrm>
          <a:prstGeom prst="rect">
            <a:avLst/>
          </a:prstGeom>
          <a:noFill/>
          <a:ln w="57150">
            <a:solidFill>
              <a:srgbClr val="000000"/>
            </a:solidFill>
            <a:miter lim="800000"/>
            <a:headEnd/>
            <a:tailEnd/>
          </a:ln>
        </p:spPr>
      </p:pic>
      <p:sp>
        <p:nvSpPr>
          <p:cNvPr id="29699" name="Text Box 3"/>
          <p:cNvSpPr txBox="1">
            <a:spLocks noChangeArrowheads="1"/>
          </p:cNvSpPr>
          <p:nvPr/>
        </p:nvSpPr>
        <p:spPr bwMode="auto">
          <a:xfrm>
            <a:off x="381000" y="0"/>
            <a:ext cx="7620000" cy="579438"/>
          </a:xfrm>
          <a:prstGeom prst="rect">
            <a:avLst/>
          </a:prstGeom>
          <a:noFill/>
          <a:ln w="9525">
            <a:noFill/>
            <a:miter lim="800000"/>
            <a:headEnd/>
            <a:tailEnd/>
          </a:ln>
          <a:effectLst/>
        </p:spPr>
        <p:txBody>
          <a:bodyPr>
            <a:spAutoFit/>
          </a:bodyPr>
          <a:lstStyle/>
          <a:p>
            <a:pPr algn="ctr">
              <a:defRPr/>
            </a:pPr>
            <a:r>
              <a:rPr lang="es-MX" sz="3200" b="1">
                <a:solidFill>
                  <a:schemeClr val="bg1"/>
                </a:solidFill>
                <a:effectLst>
                  <a:outerShdw blurRad="38100" dist="38100" dir="2700000" algn="tl">
                    <a:srgbClr val="C0C0C0"/>
                  </a:outerShdw>
                </a:effectLst>
              </a:rPr>
              <a:t>CÁNCER DE CUELLO DE ÚTERO</a:t>
            </a:r>
            <a:endParaRPr lang="es-ES" sz="3200" b="1">
              <a:solidFill>
                <a:schemeClr val="bg1"/>
              </a:solidFill>
              <a:effectLst>
                <a:outerShdw blurRad="38100" dist="38100" dir="2700000" algn="tl">
                  <a:srgbClr val="C0C0C0"/>
                </a:outerShdw>
              </a:effectLst>
            </a:endParaRPr>
          </a:p>
        </p:txBody>
      </p:sp>
      <p:sp>
        <p:nvSpPr>
          <p:cNvPr id="4" name="3 Rectángulo"/>
          <p:cNvSpPr/>
          <p:nvPr/>
        </p:nvSpPr>
        <p:spPr>
          <a:xfrm>
            <a:off x="6372200" y="6021288"/>
            <a:ext cx="1512168" cy="432048"/>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C"/>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29698"/>
                                        </p:tgtEl>
                                        <p:attrNameLst>
                                          <p:attrName>style.visibility</p:attrName>
                                        </p:attrNameLst>
                                      </p:cBhvr>
                                      <p:to>
                                        <p:strVal val="visible"/>
                                      </p:to>
                                    </p:set>
                                    <p:animEffect transition="in" filter="dissolve">
                                      <p:cBhvr>
                                        <p:cTn id="7" dur="500"/>
                                        <p:tgtEl>
                                          <p:spTgt spid="296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746" name="Picture 2" descr="ca de pene"/>
          <p:cNvPicPr>
            <a:picLocks noChangeAspect="1" noChangeArrowheads="1"/>
          </p:cNvPicPr>
          <p:nvPr/>
        </p:nvPicPr>
        <p:blipFill>
          <a:blip r:embed="rId3" cstate="print"/>
          <a:srcRect l="22426" t="16528" r="6129" b="12852"/>
          <a:stretch>
            <a:fillRect/>
          </a:stretch>
        </p:blipFill>
        <p:spPr bwMode="auto">
          <a:xfrm>
            <a:off x="971550" y="1412875"/>
            <a:ext cx="7010400" cy="4281488"/>
          </a:xfrm>
          <a:prstGeom prst="rect">
            <a:avLst/>
          </a:prstGeom>
          <a:noFill/>
          <a:ln w="9525">
            <a:noFill/>
            <a:miter lim="800000"/>
            <a:headEnd/>
            <a:tailEnd/>
          </a:ln>
        </p:spPr>
      </p:pic>
      <p:sp>
        <p:nvSpPr>
          <p:cNvPr id="31748" name="Text Box 4"/>
          <p:cNvSpPr txBox="1">
            <a:spLocks noChangeArrowheads="1"/>
          </p:cNvSpPr>
          <p:nvPr/>
        </p:nvSpPr>
        <p:spPr bwMode="auto">
          <a:xfrm>
            <a:off x="1835150" y="549275"/>
            <a:ext cx="4724400" cy="579438"/>
          </a:xfrm>
          <a:prstGeom prst="rect">
            <a:avLst/>
          </a:prstGeom>
          <a:noFill/>
          <a:ln w="9525">
            <a:noFill/>
            <a:miter lim="800000"/>
            <a:headEnd/>
            <a:tailEnd/>
          </a:ln>
          <a:effectLst/>
        </p:spPr>
        <p:txBody>
          <a:bodyPr>
            <a:spAutoFit/>
          </a:bodyPr>
          <a:lstStyle/>
          <a:p>
            <a:pPr algn="ctr">
              <a:spcBef>
                <a:spcPct val="50000"/>
              </a:spcBef>
              <a:defRPr/>
            </a:pPr>
            <a:r>
              <a:rPr lang="es-MX" sz="3200" b="1" dirty="0">
                <a:solidFill>
                  <a:schemeClr val="bg1"/>
                </a:solidFill>
                <a:effectLst>
                  <a:outerShdw blurRad="38100" dist="38100" dir="2700000" algn="tl">
                    <a:srgbClr val="000000"/>
                  </a:outerShdw>
                </a:effectLst>
              </a:rPr>
              <a:t>CÁNCER DE PENE</a:t>
            </a:r>
            <a:endParaRPr lang="es-ES" sz="3200" b="1" dirty="0">
              <a:solidFill>
                <a:schemeClr val="bg1"/>
              </a:solidFill>
              <a:effectLst>
                <a:outerShdw blurRad="38100" dist="38100" dir="2700000" algn="tl">
                  <a:srgbClr val="000000"/>
                </a:outerShdw>
              </a:effectLst>
            </a:endParaRPr>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nodeType="clickEffect">
                                  <p:stCondLst>
                                    <p:cond delay="0"/>
                                  </p:stCondLst>
                                  <p:childTnLst>
                                    <p:set>
                                      <p:cBhvr>
                                        <p:cTn id="6" dur="1" fill="hold">
                                          <p:stCondLst>
                                            <p:cond delay="0"/>
                                          </p:stCondLst>
                                        </p:cTn>
                                        <p:tgtEl>
                                          <p:spTgt spid="31746"/>
                                        </p:tgtEl>
                                        <p:attrNameLst>
                                          <p:attrName>style.visibility</p:attrName>
                                        </p:attrNameLst>
                                      </p:cBhvr>
                                      <p:to>
                                        <p:strVal val="visible"/>
                                      </p:to>
                                    </p:set>
                                    <p:animEffect transition="in" filter="wedge">
                                      <p:cBhvr>
                                        <p:cTn id="7" dur="2000"/>
                                        <p:tgtEl>
                                          <p:spTgt spid="317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Grp="1" noChangeAspect="1" noChangeArrowheads="1"/>
          </p:cNvPicPr>
          <p:nvPr>
            <p:ph idx="1"/>
          </p:nvPr>
        </p:nvPicPr>
        <p:blipFill>
          <a:blip r:embed="rId2" cstate="print"/>
          <a:srcRect l="37477" t="14951" r="12431" b="15045"/>
          <a:stretch>
            <a:fillRect/>
          </a:stretch>
        </p:blipFill>
        <p:spPr bwMode="auto">
          <a:xfrm>
            <a:off x="467544" y="188640"/>
            <a:ext cx="8172400" cy="6421171"/>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9 Imagen" descr="467px-DNA_Repair.jpg"/>
          <p:cNvPicPr>
            <a:picLocks noChangeAspect="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1331640" y="1196752"/>
            <a:ext cx="3562794" cy="457530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 name="Picture 7" descr="weddell seal"/>
          <p:cNvPicPr>
            <a:picLocks noChangeAspect="1" noChangeArrowheads="1"/>
          </p:cNvPicPr>
          <p:nvPr/>
        </p:nvPicPr>
        <p:blipFill>
          <a:blip r:embed="rId3" cstate="print"/>
          <a:srcRect/>
          <a:stretch>
            <a:fillRect/>
          </a:stretch>
        </p:blipFill>
        <p:spPr bwMode="auto">
          <a:xfrm>
            <a:off x="4788024" y="3789040"/>
            <a:ext cx="3695163" cy="2808312"/>
          </a:xfrm>
          <a:prstGeom prst="rect">
            <a:avLst/>
          </a:prstGeom>
          <a:noFill/>
          <a:ln w="9525">
            <a:noFill/>
            <a:miter lim="800000"/>
            <a:headEnd/>
            <a:tailEnd/>
          </a:ln>
        </p:spPr>
      </p:pic>
      <p:sp>
        <p:nvSpPr>
          <p:cNvPr id="4" name="3 CuadroTexto"/>
          <p:cNvSpPr txBox="1"/>
          <p:nvPr/>
        </p:nvSpPr>
        <p:spPr>
          <a:xfrm>
            <a:off x="2411760" y="0"/>
            <a:ext cx="5616624" cy="1015663"/>
          </a:xfrm>
          <a:prstGeom prst="rect">
            <a:avLst/>
          </a:prstGeom>
          <a:noFill/>
        </p:spPr>
        <p:txBody>
          <a:bodyPr wrap="square" rtlCol="0">
            <a:spAutoFit/>
          </a:bodyPr>
          <a:lstStyle/>
          <a:p>
            <a:r>
              <a:rPr lang="es-EC" sz="6000" dirty="0" smtClean="0">
                <a:effectLst>
                  <a:outerShdw blurRad="38100" dist="38100" dir="2700000" algn="tl">
                    <a:srgbClr val="000000">
                      <a:alpha val="43137"/>
                    </a:srgbClr>
                  </a:outerShdw>
                </a:effectLst>
                <a:latin typeface="Monotype Corsiva" pitchFamily="66" charset="0"/>
              </a:rPr>
              <a:t>Muchas Gracias</a:t>
            </a:r>
            <a:endParaRPr lang="es-EC" sz="6000" dirty="0">
              <a:effectLst>
                <a:outerShdw blurRad="38100" dist="38100" dir="2700000" algn="tl">
                  <a:srgbClr val="000000">
                    <a:alpha val="43137"/>
                  </a:srgbClr>
                </a:outerShdw>
              </a:effectLst>
              <a:latin typeface="Monotype Corsiva" pitchFamily="66" charset="0"/>
            </a:endParaRPr>
          </a:p>
        </p:txBody>
      </p:sp>
    </p:spTree>
    <p:extLst>
      <p:ext uri="{BB962C8B-B14F-4D97-AF65-F5344CB8AC3E}">
        <p14:creationId xmlns:p14="http://schemas.microsoft.com/office/powerpoint/2010/main" xmlns="" val="1237556028"/>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3" cstate="print"/>
          <a:srcRect l="15057" t="7201" r="41238" b="48385"/>
          <a:stretch>
            <a:fillRect/>
          </a:stretch>
        </p:blipFill>
        <p:spPr bwMode="auto">
          <a:xfrm>
            <a:off x="294078" y="692696"/>
            <a:ext cx="8458982" cy="568863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1 Título"/>
          <p:cNvSpPr>
            <a:spLocks noGrp="1"/>
          </p:cNvSpPr>
          <p:nvPr>
            <p:ph type="title"/>
          </p:nvPr>
        </p:nvSpPr>
        <p:spPr>
          <a:xfrm>
            <a:off x="457200" y="274638"/>
            <a:ext cx="8229600" cy="868362"/>
          </a:xfrm>
        </p:spPr>
        <p:txBody>
          <a:bodyPr/>
          <a:lstStyle/>
          <a:p>
            <a:pPr eaLnBrk="1" hangingPunct="1"/>
            <a:r>
              <a:rPr lang="es-EC" sz="3200" b="1" smtClean="0"/>
              <a:t>CARACTERISTICAS MORFOLÒGICAS</a:t>
            </a:r>
            <a:endParaRPr lang="es-EC" sz="3200" smtClean="0"/>
          </a:p>
        </p:txBody>
      </p:sp>
      <p:sp>
        <p:nvSpPr>
          <p:cNvPr id="3075" name="2 Marcador de contenido"/>
          <p:cNvSpPr>
            <a:spLocks noGrp="1"/>
          </p:cNvSpPr>
          <p:nvPr>
            <p:ph idx="1"/>
          </p:nvPr>
        </p:nvSpPr>
        <p:spPr>
          <a:xfrm>
            <a:off x="457200" y="1000125"/>
            <a:ext cx="8229600" cy="2786063"/>
          </a:xfrm>
        </p:spPr>
        <p:txBody>
          <a:bodyPr/>
          <a:lstStyle/>
          <a:p>
            <a:pPr algn="just" eaLnBrk="1" hangingPunct="1">
              <a:lnSpc>
                <a:spcPct val="110000"/>
              </a:lnSpc>
              <a:buFont typeface="Arial" charset="0"/>
              <a:buNone/>
            </a:pPr>
            <a:r>
              <a:rPr lang="es-EC" sz="2400" b="1" dirty="0" smtClean="0"/>
              <a:t>1. TAMAÑO:</a:t>
            </a:r>
          </a:p>
          <a:p>
            <a:pPr algn="just" eaLnBrk="1" hangingPunct="1">
              <a:lnSpc>
                <a:spcPct val="110000"/>
              </a:lnSpc>
            </a:pPr>
            <a:r>
              <a:rPr lang="es-EC" sz="2400" dirty="0" smtClean="0"/>
              <a:t>Los MO son seres muy pequeños para ser observados a simple vista. Su tamaño es expresado en micrómetros (µm = 0.001 mm), por lo que para su observación requiere el uso del microscopio con resoluciones y magnificencias de x100.</a:t>
            </a:r>
          </a:p>
        </p:txBody>
      </p:sp>
      <p:sp>
        <p:nvSpPr>
          <p:cNvPr id="36868" name="Picture 2"/>
          <p:cNvSpPr>
            <a:spLocks noChangeAspect="1" noChangeArrowheads="1"/>
          </p:cNvSpPr>
          <p:nvPr/>
        </p:nvSpPr>
        <p:spPr bwMode="auto">
          <a:xfrm>
            <a:off x="6357938" y="3322638"/>
            <a:ext cx="2786062" cy="3535362"/>
          </a:xfrm>
          <a:prstGeom prst="rect">
            <a:avLst/>
          </a:prstGeom>
          <a:noFill/>
          <a:ln w="9525">
            <a:noFill/>
            <a:miter lim="800000"/>
            <a:headEnd/>
            <a:tailEnd/>
          </a:ln>
        </p:spPr>
        <p:txBody>
          <a:bodyPr/>
          <a:lstStyle/>
          <a:p>
            <a:endParaRPr lang="es-EC"/>
          </a:p>
        </p:txBody>
      </p:sp>
      <p:pic>
        <p:nvPicPr>
          <p:cNvPr id="36869" name="Picture 5"/>
          <p:cNvPicPr>
            <a:picLocks noChangeAspect="1" noChangeArrowheads="1"/>
          </p:cNvPicPr>
          <p:nvPr/>
        </p:nvPicPr>
        <p:blipFill>
          <a:blip r:embed="rId3" cstate="print"/>
          <a:srcRect b="11113"/>
          <a:stretch>
            <a:fillRect/>
          </a:stretch>
        </p:blipFill>
        <p:spPr bwMode="auto">
          <a:xfrm>
            <a:off x="5364163" y="3044825"/>
            <a:ext cx="3546475" cy="3813175"/>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075">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5" grpId="0"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1 Título"/>
          <p:cNvSpPr>
            <a:spLocks noGrp="1"/>
          </p:cNvSpPr>
          <p:nvPr>
            <p:ph type="title"/>
          </p:nvPr>
        </p:nvSpPr>
        <p:spPr>
          <a:xfrm>
            <a:off x="457200" y="274638"/>
            <a:ext cx="8229600" cy="796925"/>
          </a:xfrm>
        </p:spPr>
        <p:txBody>
          <a:bodyPr/>
          <a:lstStyle/>
          <a:p>
            <a:pPr eaLnBrk="1" hangingPunct="1"/>
            <a:r>
              <a:rPr lang="es-EC" sz="3200" b="1" smtClean="0"/>
              <a:t>CARACTERISTICAS MORFOLÒGICAS</a:t>
            </a:r>
            <a:endParaRPr lang="es-EC" sz="3200" smtClean="0"/>
          </a:p>
        </p:txBody>
      </p:sp>
      <p:sp>
        <p:nvSpPr>
          <p:cNvPr id="4099" name="2 Marcador de contenido"/>
          <p:cNvSpPr>
            <a:spLocks noGrp="1"/>
          </p:cNvSpPr>
          <p:nvPr>
            <p:ph idx="1"/>
          </p:nvPr>
        </p:nvSpPr>
        <p:spPr>
          <a:xfrm>
            <a:off x="3743325" y="5357813"/>
            <a:ext cx="5329238" cy="1339850"/>
          </a:xfrm>
        </p:spPr>
        <p:txBody>
          <a:bodyPr/>
          <a:lstStyle/>
          <a:p>
            <a:pPr algn="just" eaLnBrk="1" hangingPunct="1">
              <a:buFont typeface="Arial" charset="0"/>
              <a:buNone/>
            </a:pPr>
            <a:r>
              <a:rPr lang="es-EC" sz="2400" smtClean="0"/>
              <a:t>	A menor tamaño, mas ventajas tendrán en cuanto a crecimiento y reproducción.</a:t>
            </a:r>
          </a:p>
        </p:txBody>
      </p:sp>
      <p:pic>
        <p:nvPicPr>
          <p:cNvPr id="37892" name="Picture 3"/>
          <p:cNvPicPr>
            <a:picLocks noChangeAspect="1" noChangeArrowheads="1"/>
          </p:cNvPicPr>
          <p:nvPr/>
        </p:nvPicPr>
        <p:blipFill>
          <a:blip r:embed="rId3" cstate="print"/>
          <a:srcRect/>
          <a:stretch>
            <a:fillRect/>
          </a:stretch>
        </p:blipFill>
        <p:spPr bwMode="auto">
          <a:xfrm>
            <a:off x="214313" y="928688"/>
            <a:ext cx="3144837" cy="5929312"/>
          </a:xfrm>
          <a:prstGeom prst="rect">
            <a:avLst/>
          </a:prstGeom>
          <a:noFill/>
          <a:ln w="9525">
            <a:noFill/>
            <a:miter lim="800000"/>
            <a:headEnd/>
            <a:tailEnd/>
          </a:ln>
        </p:spPr>
      </p:pic>
      <p:pic>
        <p:nvPicPr>
          <p:cNvPr id="4101" name="Picture 3"/>
          <p:cNvPicPr>
            <a:picLocks noChangeAspect="1" noChangeArrowheads="1"/>
          </p:cNvPicPr>
          <p:nvPr/>
        </p:nvPicPr>
        <p:blipFill>
          <a:blip r:embed="rId4" cstate="print"/>
          <a:srcRect/>
          <a:stretch>
            <a:fillRect/>
          </a:stretch>
        </p:blipFill>
        <p:spPr bwMode="auto">
          <a:xfrm>
            <a:off x="4191000" y="1214438"/>
            <a:ext cx="4381500" cy="3781425"/>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101"/>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4099">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9" grpId="0"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1 Título"/>
          <p:cNvSpPr>
            <a:spLocks noGrp="1"/>
          </p:cNvSpPr>
          <p:nvPr>
            <p:ph type="title"/>
          </p:nvPr>
        </p:nvSpPr>
        <p:spPr>
          <a:xfrm>
            <a:off x="457200" y="274638"/>
            <a:ext cx="8229600" cy="868362"/>
          </a:xfrm>
        </p:spPr>
        <p:txBody>
          <a:bodyPr/>
          <a:lstStyle/>
          <a:p>
            <a:pPr eaLnBrk="1" hangingPunct="1"/>
            <a:r>
              <a:rPr lang="es-EC" sz="3200" b="1" smtClean="0"/>
              <a:t>CARACTERISTICAS MORFOLÒGICAS</a:t>
            </a:r>
            <a:endParaRPr lang="es-EC" sz="3200" smtClean="0"/>
          </a:p>
        </p:txBody>
      </p:sp>
      <p:sp>
        <p:nvSpPr>
          <p:cNvPr id="5123" name="2 Marcador de contenido"/>
          <p:cNvSpPr>
            <a:spLocks noGrp="1"/>
          </p:cNvSpPr>
          <p:nvPr>
            <p:ph idx="1"/>
          </p:nvPr>
        </p:nvSpPr>
        <p:spPr>
          <a:xfrm>
            <a:off x="457200" y="1357313"/>
            <a:ext cx="8229600" cy="4071937"/>
          </a:xfrm>
        </p:spPr>
        <p:txBody>
          <a:bodyPr/>
          <a:lstStyle/>
          <a:p>
            <a:pPr marL="457200" indent="-457200" algn="just" eaLnBrk="1" hangingPunct="1">
              <a:lnSpc>
                <a:spcPct val="110000"/>
              </a:lnSpc>
              <a:buFont typeface="Arial" charset="0"/>
              <a:buNone/>
            </a:pPr>
            <a:r>
              <a:rPr lang="es-EC" sz="2800" b="1" smtClean="0"/>
              <a:t>2. FORMAS:</a:t>
            </a:r>
          </a:p>
          <a:p>
            <a:pPr marL="457200" indent="-457200" algn="just" eaLnBrk="1" hangingPunct="1">
              <a:lnSpc>
                <a:spcPct val="110000"/>
              </a:lnSpc>
            </a:pPr>
            <a:r>
              <a:rPr lang="es-EC" sz="2800" smtClean="0"/>
              <a:t>Pueden ser de formas variadas: </a:t>
            </a:r>
          </a:p>
          <a:p>
            <a:pPr lvl="1" algn="just" eaLnBrk="1" hangingPunct="1">
              <a:lnSpc>
                <a:spcPct val="110000"/>
              </a:lnSpc>
            </a:pPr>
            <a:r>
              <a:rPr lang="es-EC" smtClean="0"/>
              <a:t>Cocos, </a:t>
            </a:r>
          </a:p>
          <a:p>
            <a:pPr lvl="1" algn="just" eaLnBrk="1" hangingPunct="1">
              <a:lnSpc>
                <a:spcPct val="110000"/>
              </a:lnSpc>
            </a:pPr>
            <a:r>
              <a:rPr lang="es-EC" smtClean="0"/>
              <a:t>Bacilos, </a:t>
            </a:r>
          </a:p>
          <a:p>
            <a:pPr lvl="1" algn="just" eaLnBrk="1" hangingPunct="1">
              <a:lnSpc>
                <a:spcPct val="110000"/>
              </a:lnSpc>
            </a:pPr>
            <a:r>
              <a:rPr lang="es-EC" smtClean="0"/>
              <a:t>Helicoidales: </a:t>
            </a:r>
          </a:p>
          <a:p>
            <a:pPr lvl="2" algn="just" eaLnBrk="1" hangingPunct="1">
              <a:lnSpc>
                <a:spcPct val="110000"/>
              </a:lnSpc>
            </a:pPr>
            <a:r>
              <a:rPr lang="es-EC" sz="2000" smtClean="0"/>
              <a:t>Espiroquetas (más flexibles con más de una curvatura)</a:t>
            </a:r>
          </a:p>
          <a:p>
            <a:pPr lvl="2" algn="just" eaLnBrk="1" hangingPunct="1">
              <a:lnSpc>
                <a:spcPct val="110000"/>
              </a:lnSpc>
            </a:pPr>
            <a:r>
              <a:rPr lang="es-EC" sz="2000" smtClean="0"/>
              <a:t>Espirilos (más rígidas).</a:t>
            </a:r>
          </a:p>
          <a:p>
            <a:pPr lvl="1" algn="just" eaLnBrk="1" hangingPunct="1">
              <a:lnSpc>
                <a:spcPct val="110000"/>
              </a:lnSpc>
            </a:pPr>
            <a:r>
              <a:rPr lang="es-EC" sz="2400" smtClean="0"/>
              <a:t>Filamentosas</a:t>
            </a:r>
            <a:endParaRPr lang="es-ES" sz="2400" smtClean="0"/>
          </a:p>
        </p:txBody>
      </p:sp>
      <p:pic>
        <p:nvPicPr>
          <p:cNvPr id="38916" name="Picture 21" descr="morfotipos"/>
          <p:cNvPicPr>
            <a:picLocks noChangeAspect="1" noChangeArrowheads="1"/>
          </p:cNvPicPr>
          <p:nvPr/>
        </p:nvPicPr>
        <p:blipFill>
          <a:blip r:embed="rId3" cstate="print"/>
          <a:srcRect r="67758" b="75510"/>
          <a:stretch>
            <a:fillRect/>
          </a:stretch>
        </p:blipFill>
        <p:spPr bwMode="auto">
          <a:xfrm>
            <a:off x="6875463" y="2205038"/>
            <a:ext cx="1546225" cy="1039812"/>
          </a:xfrm>
          <a:prstGeom prst="rect">
            <a:avLst/>
          </a:prstGeom>
          <a:noFill/>
          <a:ln w="9525">
            <a:noFill/>
            <a:miter lim="800000"/>
            <a:headEnd/>
            <a:tailEnd/>
          </a:ln>
        </p:spPr>
      </p:pic>
      <p:pic>
        <p:nvPicPr>
          <p:cNvPr id="38917" name="Picture 22" descr="morfotipos"/>
          <p:cNvPicPr>
            <a:picLocks noChangeAspect="1" noChangeArrowheads="1"/>
          </p:cNvPicPr>
          <p:nvPr/>
        </p:nvPicPr>
        <p:blipFill>
          <a:blip r:embed="rId3" cstate="print"/>
          <a:srcRect l="40016" t="77910"/>
          <a:stretch>
            <a:fillRect/>
          </a:stretch>
        </p:blipFill>
        <p:spPr bwMode="auto">
          <a:xfrm>
            <a:off x="5508625" y="3068638"/>
            <a:ext cx="3240088" cy="1004887"/>
          </a:xfrm>
          <a:prstGeom prst="rect">
            <a:avLst/>
          </a:prstGeom>
          <a:noFill/>
          <a:ln w="9525">
            <a:noFill/>
            <a:miter lim="800000"/>
            <a:headEnd/>
            <a:tailEnd/>
          </a:ln>
        </p:spPr>
      </p:pic>
      <p:pic>
        <p:nvPicPr>
          <p:cNvPr id="38918" name="Picture 11" descr="morfotipos"/>
          <p:cNvPicPr>
            <a:picLocks noChangeAspect="1" noChangeArrowheads="1"/>
          </p:cNvPicPr>
          <p:nvPr/>
        </p:nvPicPr>
        <p:blipFill>
          <a:blip r:embed="rId3" cstate="print"/>
          <a:srcRect t="58397" r="67224"/>
          <a:stretch>
            <a:fillRect/>
          </a:stretch>
        </p:blipFill>
        <p:spPr bwMode="auto">
          <a:xfrm>
            <a:off x="6732588" y="4508500"/>
            <a:ext cx="1717675" cy="1889125"/>
          </a:xfrm>
          <a:prstGeom prst="rect">
            <a:avLst/>
          </a:prstGeom>
          <a:noFill/>
          <a:ln w="9525">
            <a:noFill/>
            <a:miter lim="800000"/>
            <a:headEnd/>
            <a:tailEnd/>
          </a:ln>
        </p:spPr>
      </p:pic>
      <p:pic>
        <p:nvPicPr>
          <p:cNvPr id="38919" name="Picture 12" descr="morfotipos"/>
          <p:cNvPicPr>
            <a:picLocks noChangeAspect="1" noChangeArrowheads="1"/>
          </p:cNvPicPr>
          <p:nvPr/>
        </p:nvPicPr>
        <p:blipFill>
          <a:blip r:embed="rId3" cstate="print"/>
          <a:srcRect l="69125" t="46709" b="22997"/>
          <a:stretch>
            <a:fillRect/>
          </a:stretch>
        </p:blipFill>
        <p:spPr bwMode="auto">
          <a:xfrm>
            <a:off x="5003800" y="4581525"/>
            <a:ext cx="1657350" cy="1484313"/>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12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12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12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123">
                                            <p:txEl>
                                              <p:pRg st="4" end="4"/>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5123">
                                            <p:txEl>
                                              <p:pRg st="5" end="5"/>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5123">
                                            <p:txEl>
                                              <p:pRg st="6" end="6"/>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512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3" grpId="0" build="p"/>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938" name="Picture 2"/>
          <p:cNvPicPr>
            <a:picLocks noChangeAspect="1" noChangeArrowheads="1"/>
          </p:cNvPicPr>
          <p:nvPr/>
        </p:nvPicPr>
        <p:blipFill>
          <a:blip r:embed="rId3" cstate="print"/>
          <a:srcRect b="75616"/>
          <a:stretch>
            <a:fillRect/>
          </a:stretch>
        </p:blipFill>
        <p:spPr bwMode="auto">
          <a:xfrm>
            <a:off x="611188" y="2781300"/>
            <a:ext cx="8358187" cy="2695575"/>
          </a:xfrm>
          <a:prstGeom prst="rect">
            <a:avLst/>
          </a:prstGeom>
          <a:noFill/>
          <a:ln w="9525">
            <a:noFill/>
            <a:miter lim="800000"/>
            <a:headEnd/>
            <a:tailEnd/>
          </a:ln>
        </p:spPr>
      </p:pic>
      <p:sp>
        <p:nvSpPr>
          <p:cNvPr id="39939" name="1 Título"/>
          <p:cNvSpPr>
            <a:spLocks noGrp="1"/>
          </p:cNvSpPr>
          <p:nvPr>
            <p:ph type="title"/>
          </p:nvPr>
        </p:nvSpPr>
        <p:spPr>
          <a:xfrm>
            <a:off x="457200" y="274638"/>
            <a:ext cx="8229600" cy="868362"/>
          </a:xfrm>
        </p:spPr>
        <p:txBody>
          <a:bodyPr/>
          <a:lstStyle/>
          <a:p>
            <a:pPr eaLnBrk="1" hangingPunct="1"/>
            <a:r>
              <a:rPr lang="es-EC" sz="3200" b="1" smtClean="0"/>
              <a:t>CARACTERISTICAS MORFOLÒGICAS</a:t>
            </a:r>
            <a:endParaRPr lang="es-EC" sz="3200" smtClean="0"/>
          </a:p>
        </p:txBody>
      </p:sp>
      <p:sp>
        <p:nvSpPr>
          <p:cNvPr id="39940" name="2 Marcador de contenido"/>
          <p:cNvSpPr>
            <a:spLocks noGrp="1"/>
          </p:cNvSpPr>
          <p:nvPr>
            <p:ph idx="1"/>
          </p:nvPr>
        </p:nvSpPr>
        <p:spPr>
          <a:xfrm>
            <a:off x="468313" y="1557338"/>
            <a:ext cx="8229600" cy="1214437"/>
          </a:xfrm>
        </p:spPr>
        <p:txBody>
          <a:bodyPr/>
          <a:lstStyle/>
          <a:p>
            <a:pPr marL="457200" indent="-457200" algn="just" eaLnBrk="1" hangingPunct="1">
              <a:lnSpc>
                <a:spcPct val="110000"/>
              </a:lnSpc>
              <a:buFont typeface="Arial" charset="0"/>
              <a:buNone/>
            </a:pPr>
            <a:r>
              <a:rPr lang="es-EC" sz="2400" b="1" smtClean="0"/>
              <a:t>2. FORMAS:</a:t>
            </a:r>
          </a:p>
        </p:txBody>
      </p:sp>
      <p:pic>
        <p:nvPicPr>
          <p:cNvPr id="39941" name="Picture 2" descr="E:\Bacteria - Wikipedia, la enciclopedia libre_archivos\120px-Staphylococcus_aureus_01.jpg"/>
          <p:cNvPicPr>
            <a:picLocks noChangeAspect="1" noChangeArrowheads="1"/>
          </p:cNvPicPr>
          <p:nvPr/>
        </p:nvPicPr>
        <p:blipFill>
          <a:blip r:embed="rId4" cstate="print"/>
          <a:srcRect/>
          <a:stretch>
            <a:fillRect/>
          </a:stretch>
        </p:blipFill>
        <p:spPr bwMode="auto">
          <a:xfrm>
            <a:off x="5435600" y="2133600"/>
            <a:ext cx="3384550" cy="2590800"/>
          </a:xfrm>
          <a:prstGeom prst="rect">
            <a:avLst/>
          </a:prstGeom>
          <a:noFill/>
          <a:ln w="9525">
            <a:noFill/>
            <a:miter lim="800000"/>
            <a:headEnd/>
            <a:tailEnd/>
          </a:ln>
        </p:spPr>
      </p:pic>
      <p:pic>
        <p:nvPicPr>
          <p:cNvPr id="39942" name="Picture 3" descr="E:\Proyecto Biosfera_archivos\coco.jpg"/>
          <p:cNvPicPr>
            <a:picLocks noChangeAspect="1" noChangeArrowheads="1"/>
          </p:cNvPicPr>
          <p:nvPr/>
        </p:nvPicPr>
        <p:blipFill>
          <a:blip r:embed="rId5" cstate="print"/>
          <a:srcRect/>
          <a:stretch>
            <a:fillRect/>
          </a:stretch>
        </p:blipFill>
        <p:spPr bwMode="auto">
          <a:xfrm>
            <a:off x="5435600" y="4365625"/>
            <a:ext cx="3384550" cy="2236788"/>
          </a:xfrm>
          <a:prstGeom prst="rect">
            <a:avLst/>
          </a:prstGeom>
          <a:noFill/>
          <a:ln w="9525">
            <a:noFill/>
            <a:miter lim="800000"/>
            <a:headEnd/>
            <a:tailEnd/>
          </a:ln>
        </p:spPr>
      </p:pic>
      <p:sp>
        <p:nvSpPr>
          <p:cNvPr id="39943" name="7 Rectángulo"/>
          <p:cNvSpPr>
            <a:spLocks noChangeArrowheads="1"/>
          </p:cNvSpPr>
          <p:nvPr/>
        </p:nvSpPr>
        <p:spPr bwMode="auto">
          <a:xfrm>
            <a:off x="5940425" y="1700213"/>
            <a:ext cx="2646363" cy="369887"/>
          </a:xfrm>
          <a:prstGeom prst="rect">
            <a:avLst/>
          </a:prstGeom>
          <a:noFill/>
          <a:ln w="9525">
            <a:noFill/>
            <a:miter lim="800000"/>
            <a:headEnd/>
            <a:tailEnd/>
          </a:ln>
        </p:spPr>
        <p:txBody>
          <a:bodyPr wrap="none">
            <a:spAutoFit/>
          </a:bodyPr>
          <a:lstStyle/>
          <a:p>
            <a:r>
              <a:rPr lang="es-ES" i="1"/>
              <a:t>Staphylococcus aureus</a:t>
            </a:r>
            <a:endParaRPr lang="es-ES"/>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62" name="Picture 2"/>
          <p:cNvPicPr>
            <a:picLocks noChangeAspect="1" noChangeArrowheads="1"/>
          </p:cNvPicPr>
          <p:nvPr/>
        </p:nvPicPr>
        <p:blipFill>
          <a:blip r:embed="rId3" cstate="print"/>
          <a:srcRect t="24384" b="50926"/>
          <a:stretch>
            <a:fillRect/>
          </a:stretch>
        </p:blipFill>
        <p:spPr bwMode="auto">
          <a:xfrm>
            <a:off x="928688" y="2928938"/>
            <a:ext cx="7656512" cy="2500312"/>
          </a:xfrm>
          <a:prstGeom prst="rect">
            <a:avLst/>
          </a:prstGeom>
          <a:noFill/>
          <a:ln w="9525">
            <a:noFill/>
            <a:miter lim="800000"/>
            <a:headEnd/>
            <a:tailEnd/>
          </a:ln>
        </p:spPr>
      </p:pic>
      <p:sp>
        <p:nvSpPr>
          <p:cNvPr id="40963" name="1 Título"/>
          <p:cNvSpPr>
            <a:spLocks noGrp="1"/>
          </p:cNvSpPr>
          <p:nvPr>
            <p:ph type="title"/>
          </p:nvPr>
        </p:nvSpPr>
        <p:spPr>
          <a:xfrm>
            <a:off x="457200" y="274638"/>
            <a:ext cx="8229600" cy="868362"/>
          </a:xfrm>
        </p:spPr>
        <p:txBody>
          <a:bodyPr/>
          <a:lstStyle/>
          <a:p>
            <a:pPr eaLnBrk="1" hangingPunct="1"/>
            <a:r>
              <a:rPr lang="es-EC" sz="3200" b="1" smtClean="0"/>
              <a:t>CARACTERISTICAS MORFOLÒGICAS</a:t>
            </a:r>
            <a:endParaRPr lang="es-EC" sz="3200" smtClean="0"/>
          </a:p>
        </p:txBody>
      </p:sp>
      <p:sp>
        <p:nvSpPr>
          <p:cNvPr id="40964" name="2 Marcador de contenido"/>
          <p:cNvSpPr>
            <a:spLocks noGrp="1"/>
          </p:cNvSpPr>
          <p:nvPr>
            <p:ph idx="1"/>
          </p:nvPr>
        </p:nvSpPr>
        <p:spPr>
          <a:xfrm>
            <a:off x="457200" y="1000125"/>
            <a:ext cx="8229600" cy="1214438"/>
          </a:xfrm>
        </p:spPr>
        <p:txBody>
          <a:bodyPr/>
          <a:lstStyle/>
          <a:p>
            <a:pPr marL="457200" indent="-457200" algn="just" eaLnBrk="1" hangingPunct="1">
              <a:lnSpc>
                <a:spcPct val="110000"/>
              </a:lnSpc>
              <a:buFont typeface="Arial" charset="0"/>
              <a:buNone/>
            </a:pPr>
            <a:r>
              <a:rPr lang="es-EC" sz="2400" b="1" smtClean="0"/>
              <a:t>2. FORMAS:</a:t>
            </a:r>
          </a:p>
          <a:p>
            <a:pPr marL="457200" indent="-457200" algn="just" eaLnBrk="1" hangingPunct="1">
              <a:lnSpc>
                <a:spcPct val="110000"/>
              </a:lnSpc>
              <a:buFont typeface="Arial" charset="0"/>
              <a:buNone/>
            </a:pPr>
            <a:endParaRPr lang="es-EC" sz="2400" b="1" smtClean="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1 Título"/>
          <p:cNvSpPr>
            <a:spLocks noGrp="1"/>
          </p:cNvSpPr>
          <p:nvPr>
            <p:ph type="title"/>
          </p:nvPr>
        </p:nvSpPr>
        <p:spPr>
          <a:xfrm>
            <a:off x="457200" y="274638"/>
            <a:ext cx="8229600" cy="868362"/>
          </a:xfrm>
        </p:spPr>
        <p:txBody>
          <a:bodyPr/>
          <a:lstStyle/>
          <a:p>
            <a:pPr eaLnBrk="1" hangingPunct="1"/>
            <a:r>
              <a:rPr lang="es-EC" sz="3200" b="1" smtClean="0"/>
              <a:t>CARACTERISTICAS MORFOLÒGICAS</a:t>
            </a:r>
            <a:endParaRPr lang="es-EC" sz="3200" smtClean="0"/>
          </a:p>
        </p:txBody>
      </p:sp>
      <p:sp>
        <p:nvSpPr>
          <p:cNvPr id="41987" name="2 Marcador de contenido"/>
          <p:cNvSpPr>
            <a:spLocks noGrp="1"/>
          </p:cNvSpPr>
          <p:nvPr>
            <p:ph idx="1"/>
          </p:nvPr>
        </p:nvSpPr>
        <p:spPr>
          <a:xfrm>
            <a:off x="457200" y="1000125"/>
            <a:ext cx="8229600" cy="1214438"/>
          </a:xfrm>
        </p:spPr>
        <p:txBody>
          <a:bodyPr/>
          <a:lstStyle/>
          <a:p>
            <a:pPr marL="457200" indent="-457200" algn="just" eaLnBrk="1" hangingPunct="1">
              <a:lnSpc>
                <a:spcPct val="110000"/>
              </a:lnSpc>
              <a:buFont typeface="Arial" charset="0"/>
              <a:buNone/>
            </a:pPr>
            <a:r>
              <a:rPr lang="es-EC" sz="2400" b="1" smtClean="0"/>
              <a:t>2. FORMAS:</a:t>
            </a:r>
          </a:p>
          <a:p>
            <a:pPr marL="457200" indent="-457200" algn="just" eaLnBrk="1" hangingPunct="1">
              <a:lnSpc>
                <a:spcPct val="110000"/>
              </a:lnSpc>
              <a:buFont typeface="Arial" charset="0"/>
              <a:buNone/>
            </a:pPr>
            <a:endParaRPr lang="es-EC" sz="2400" b="1" smtClean="0"/>
          </a:p>
        </p:txBody>
      </p:sp>
      <p:pic>
        <p:nvPicPr>
          <p:cNvPr id="41988" name="Picture 2"/>
          <p:cNvPicPr>
            <a:picLocks noChangeAspect="1" noChangeArrowheads="1"/>
          </p:cNvPicPr>
          <p:nvPr/>
        </p:nvPicPr>
        <p:blipFill>
          <a:blip r:embed="rId3" cstate="print"/>
          <a:srcRect/>
          <a:stretch>
            <a:fillRect/>
          </a:stretch>
        </p:blipFill>
        <p:spPr bwMode="auto">
          <a:xfrm>
            <a:off x="1600200" y="1914525"/>
            <a:ext cx="5943600" cy="40862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2" name="Picture 2" descr="leeuwenhoek1"/>
          <p:cNvPicPr>
            <a:picLocks noChangeAspect="1" noChangeArrowheads="1"/>
          </p:cNvPicPr>
          <p:nvPr/>
        </p:nvPicPr>
        <p:blipFill>
          <a:blip r:embed="rId3" cstate="print"/>
          <a:srcRect/>
          <a:stretch>
            <a:fillRect/>
          </a:stretch>
        </p:blipFill>
        <p:spPr bwMode="auto">
          <a:xfrm>
            <a:off x="3971925" y="1447800"/>
            <a:ext cx="3190875" cy="3810000"/>
          </a:xfrm>
          <a:prstGeom prst="rect">
            <a:avLst/>
          </a:prstGeom>
          <a:noFill/>
          <a:ln w="9525">
            <a:noFill/>
            <a:miter lim="800000"/>
            <a:headEnd/>
            <a:tailEnd/>
          </a:ln>
        </p:spPr>
      </p:pic>
      <p:pic>
        <p:nvPicPr>
          <p:cNvPr id="30723" name="Picture 3" descr="leeuwenhoek3"/>
          <p:cNvPicPr>
            <a:picLocks noChangeAspect="1" noChangeArrowheads="1"/>
          </p:cNvPicPr>
          <p:nvPr/>
        </p:nvPicPr>
        <p:blipFill>
          <a:blip r:embed="rId4" cstate="print"/>
          <a:srcRect/>
          <a:stretch>
            <a:fillRect/>
          </a:stretch>
        </p:blipFill>
        <p:spPr bwMode="auto">
          <a:xfrm>
            <a:off x="1219200" y="1828800"/>
            <a:ext cx="2438400" cy="4038600"/>
          </a:xfrm>
          <a:prstGeom prst="rect">
            <a:avLst/>
          </a:prstGeom>
          <a:noFill/>
          <a:ln w="9525">
            <a:noFill/>
            <a:miter lim="800000"/>
            <a:headEnd/>
            <a:tailEnd/>
          </a:ln>
        </p:spPr>
      </p:pic>
      <p:sp>
        <p:nvSpPr>
          <p:cNvPr id="30724" name="Rectangle 4"/>
          <p:cNvSpPr>
            <a:spLocks noChangeArrowheads="1"/>
          </p:cNvSpPr>
          <p:nvPr/>
        </p:nvSpPr>
        <p:spPr bwMode="auto">
          <a:xfrm>
            <a:off x="4495800" y="5810250"/>
            <a:ext cx="3657600" cy="915988"/>
          </a:xfrm>
          <a:prstGeom prst="rect">
            <a:avLst/>
          </a:prstGeom>
          <a:noFill/>
          <a:ln w="9525">
            <a:noFill/>
            <a:miter lim="800000"/>
            <a:headEnd/>
            <a:tailEnd/>
          </a:ln>
        </p:spPr>
        <p:txBody>
          <a:bodyPr anchor="ctr">
            <a:spAutoFit/>
          </a:bodyPr>
          <a:lstStyle/>
          <a:p>
            <a:r>
              <a:rPr lang="es-ES" b="1">
                <a:latin typeface="Arial" charset="0"/>
              </a:rPr>
              <a:t>Antony Van Leuuwenhoek</a:t>
            </a:r>
            <a:r>
              <a:rPr lang="es-ES">
                <a:latin typeface="Arial" charset="0"/>
              </a:rPr>
              <a:t/>
            </a:r>
            <a:br>
              <a:rPr lang="es-ES">
                <a:latin typeface="Arial" charset="0"/>
              </a:rPr>
            </a:br>
            <a:r>
              <a:rPr lang="es-ES">
                <a:latin typeface="Arial" charset="0"/>
              </a:rPr>
              <a:t/>
            </a:r>
            <a:br>
              <a:rPr lang="es-ES">
                <a:latin typeface="Arial" charset="0"/>
              </a:rPr>
            </a:br>
            <a:endParaRPr lang="es-ES">
              <a:latin typeface="Arial" charset="0"/>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1 Título"/>
          <p:cNvSpPr>
            <a:spLocks noGrp="1"/>
          </p:cNvSpPr>
          <p:nvPr>
            <p:ph type="title"/>
          </p:nvPr>
        </p:nvSpPr>
        <p:spPr>
          <a:xfrm>
            <a:off x="457200" y="274638"/>
            <a:ext cx="8229600" cy="868362"/>
          </a:xfrm>
        </p:spPr>
        <p:txBody>
          <a:bodyPr/>
          <a:lstStyle/>
          <a:p>
            <a:pPr eaLnBrk="1" hangingPunct="1"/>
            <a:r>
              <a:rPr lang="es-EC" sz="3200" b="1" smtClean="0"/>
              <a:t>CARACTERISTICAS MORFOLÒGICAS</a:t>
            </a:r>
            <a:endParaRPr lang="es-EC" sz="3200" smtClean="0"/>
          </a:p>
        </p:txBody>
      </p:sp>
      <p:sp>
        <p:nvSpPr>
          <p:cNvPr id="43011" name="2 Marcador de contenido"/>
          <p:cNvSpPr>
            <a:spLocks noGrp="1"/>
          </p:cNvSpPr>
          <p:nvPr>
            <p:ph idx="1"/>
          </p:nvPr>
        </p:nvSpPr>
        <p:spPr>
          <a:xfrm>
            <a:off x="457200" y="1000125"/>
            <a:ext cx="8229600" cy="1214438"/>
          </a:xfrm>
        </p:spPr>
        <p:txBody>
          <a:bodyPr/>
          <a:lstStyle/>
          <a:p>
            <a:pPr marL="457200" indent="-457200" algn="just" eaLnBrk="1" hangingPunct="1">
              <a:lnSpc>
                <a:spcPct val="110000"/>
              </a:lnSpc>
              <a:buFont typeface="Arial" charset="0"/>
              <a:buNone/>
            </a:pPr>
            <a:r>
              <a:rPr lang="es-EC" sz="2400" b="1" smtClean="0"/>
              <a:t>2. FORMAS:</a:t>
            </a:r>
          </a:p>
          <a:p>
            <a:pPr marL="457200" indent="-457200" algn="just" eaLnBrk="1" hangingPunct="1">
              <a:lnSpc>
                <a:spcPct val="110000"/>
              </a:lnSpc>
              <a:buFont typeface="Arial" charset="0"/>
              <a:buNone/>
            </a:pPr>
            <a:endParaRPr lang="es-EC" sz="2400" b="1" smtClean="0"/>
          </a:p>
        </p:txBody>
      </p:sp>
      <p:pic>
        <p:nvPicPr>
          <p:cNvPr id="43012" name="Picture 2"/>
          <p:cNvPicPr>
            <a:picLocks noChangeAspect="1" noChangeArrowheads="1"/>
          </p:cNvPicPr>
          <p:nvPr/>
        </p:nvPicPr>
        <p:blipFill>
          <a:blip r:embed="rId3" cstate="print"/>
          <a:srcRect/>
          <a:stretch>
            <a:fillRect/>
          </a:stretch>
        </p:blipFill>
        <p:spPr bwMode="auto">
          <a:xfrm>
            <a:off x="1520825" y="2357438"/>
            <a:ext cx="6122988" cy="31813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1 Título"/>
          <p:cNvSpPr>
            <a:spLocks noGrp="1"/>
          </p:cNvSpPr>
          <p:nvPr>
            <p:ph type="title"/>
          </p:nvPr>
        </p:nvSpPr>
        <p:spPr>
          <a:xfrm>
            <a:off x="457200" y="274638"/>
            <a:ext cx="8229600" cy="868362"/>
          </a:xfrm>
        </p:spPr>
        <p:txBody>
          <a:bodyPr/>
          <a:lstStyle/>
          <a:p>
            <a:pPr eaLnBrk="1" hangingPunct="1"/>
            <a:r>
              <a:rPr lang="es-EC" sz="3200" b="1" smtClean="0"/>
              <a:t>CARACTERISTICAS MORFOLÒGICAS</a:t>
            </a:r>
            <a:endParaRPr lang="es-EC" sz="3200" smtClean="0"/>
          </a:p>
        </p:txBody>
      </p:sp>
      <p:sp>
        <p:nvSpPr>
          <p:cNvPr id="10243" name="2 Marcador de contenido"/>
          <p:cNvSpPr>
            <a:spLocks noGrp="1"/>
          </p:cNvSpPr>
          <p:nvPr>
            <p:ph idx="1"/>
          </p:nvPr>
        </p:nvSpPr>
        <p:spPr>
          <a:xfrm>
            <a:off x="457200" y="1357313"/>
            <a:ext cx="8229600" cy="4714875"/>
          </a:xfrm>
        </p:spPr>
        <p:txBody>
          <a:bodyPr/>
          <a:lstStyle/>
          <a:p>
            <a:pPr marL="457200" indent="-457200" algn="just" eaLnBrk="1" hangingPunct="1">
              <a:lnSpc>
                <a:spcPct val="110000"/>
              </a:lnSpc>
              <a:buFont typeface="Arial" charset="0"/>
              <a:buNone/>
            </a:pPr>
            <a:r>
              <a:rPr lang="es-EC" sz="2800" b="1" smtClean="0"/>
              <a:t>Agrupaciones bacterianas en cocos:</a:t>
            </a:r>
          </a:p>
          <a:p>
            <a:pPr marL="457200" indent="-457200" algn="just" eaLnBrk="1" hangingPunct="1">
              <a:lnSpc>
                <a:spcPct val="110000"/>
              </a:lnSpc>
            </a:pPr>
            <a:r>
              <a:rPr lang="es-EC" sz="2800" smtClean="0"/>
              <a:t>Cocos solos (cocos)</a:t>
            </a:r>
          </a:p>
          <a:p>
            <a:pPr marL="457200" indent="-457200" algn="just" eaLnBrk="1" hangingPunct="1">
              <a:lnSpc>
                <a:spcPct val="110000"/>
              </a:lnSpc>
            </a:pPr>
            <a:r>
              <a:rPr lang="es-EC" sz="2800" smtClean="0"/>
              <a:t>Dos cocos juntos (diplococos)</a:t>
            </a:r>
          </a:p>
          <a:p>
            <a:pPr marL="457200" indent="-457200" algn="just" eaLnBrk="1" hangingPunct="1">
              <a:lnSpc>
                <a:spcPct val="110000"/>
              </a:lnSpc>
            </a:pPr>
            <a:r>
              <a:rPr lang="es-EC" sz="2800" smtClean="0"/>
              <a:t>Muchos cocos en cadenas (estreptococos)</a:t>
            </a:r>
          </a:p>
          <a:p>
            <a:pPr marL="457200" indent="-457200" algn="just" eaLnBrk="1" hangingPunct="1">
              <a:lnSpc>
                <a:spcPct val="110000"/>
              </a:lnSpc>
            </a:pPr>
            <a:r>
              <a:rPr lang="es-EC" sz="2800" smtClean="0"/>
              <a:t>División en dos planos “4 cocos” (Tétradas)</a:t>
            </a:r>
          </a:p>
          <a:p>
            <a:pPr marL="457200" indent="-457200" algn="just" eaLnBrk="1" hangingPunct="1">
              <a:lnSpc>
                <a:spcPct val="110000"/>
              </a:lnSpc>
            </a:pPr>
            <a:r>
              <a:rPr lang="es-EC" sz="2800" smtClean="0"/>
              <a:t>División a lo largo de 3 planos</a:t>
            </a:r>
          </a:p>
          <a:p>
            <a:pPr marL="857250" lvl="1" indent="-457200" algn="just" eaLnBrk="1" hangingPunct="1">
              <a:lnSpc>
                <a:spcPct val="110000"/>
              </a:lnSpc>
            </a:pPr>
            <a:r>
              <a:rPr lang="es-EC" sz="2400" smtClean="0"/>
              <a:t>Regulares (sarcinas)</a:t>
            </a:r>
          </a:p>
          <a:p>
            <a:pPr marL="857250" lvl="1" indent="-457200" algn="just" eaLnBrk="1" hangingPunct="1">
              <a:lnSpc>
                <a:spcPct val="110000"/>
              </a:lnSpc>
            </a:pPr>
            <a:r>
              <a:rPr lang="es-EC" sz="2400" smtClean="0"/>
              <a:t>Irregulares (estafilococos)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24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24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024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0243">
                                            <p:txEl>
                                              <p:pRg st="5" end="5"/>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0243">
                                            <p:txEl>
                                              <p:pRg st="6" end="6"/>
                                            </p:txEl>
                                          </p:spTgt>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024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build="p"/>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1 Título"/>
          <p:cNvSpPr>
            <a:spLocks noGrp="1"/>
          </p:cNvSpPr>
          <p:nvPr>
            <p:ph type="title"/>
          </p:nvPr>
        </p:nvSpPr>
        <p:spPr>
          <a:xfrm>
            <a:off x="457200" y="274638"/>
            <a:ext cx="8229600" cy="868362"/>
          </a:xfrm>
        </p:spPr>
        <p:txBody>
          <a:bodyPr/>
          <a:lstStyle/>
          <a:p>
            <a:pPr eaLnBrk="1" hangingPunct="1"/>
            <a:r>
              <a:rPr lang="es-EC" sz="3200" b="1" smtClean="0"/>
              <a:t>CARACTERISTICAS MORFOLÒGICAS</a:t>
            </a:r>
            <a:endParaRPr lang="es-EC" sz="3200" smtClean="0"/>
          </a:p>
        </p:txBody>
      </p:sp>
      <p:sp>
        <p:nvSpPr>
          <p:cNvPr id="45059" name="2 Marcador de contenido"/>
          <p:cNvSpPr>
            <a:spLocks noGrp="1"/>
          </p:cNvSpPr>
          <p:nvPr>
            <p:ph idx="1"/>
          </p:nvPr>
        </p:nvSpPr>
        <p:spPr>
          <a:xfrm>
            <a:off x="457200" y="1357313"/>
            <a:ext cx="8229600" cy="714375"/>
          </a:xfrm>
        </p:spPr>
        <p:txBody>
          <a:bodyPr/>
          <a:lstStyle/>
          <a:p>
            <a:pPr marL="457200" indent="-457200" algn="just" eaLnBrk="1" hangingPunct="1">
              <a:lnSpc>
                <a:spcPct val="110000"/>
              </a:lnSpc>
              <a:buFont typeface="Arial" charset="0"/>
              <a:buNone/>
            </a:pPr>
            <a:r>
              <a:rPr lang="es-EC" sz="2800" b="1" smtClean="0"/>
              <a:t>Agrupaciones bacterianas:</a:t>
            </a:r>
          </a:p>
          <a:p>
            <a:pPr marL="457200" indent="-457200" algn="just" eaLnBrk="1" hangingPunct="1">
              <a:lnSpc>
                <a:spcPct val="110000"/>
              </a:lnSpc>
              <a:buFont typeface="Arial" charset="0"/>
              <a:buNone/>
            </a:pPr>
            <a:endParaRPr lang="es-EC" sz="2400" smtClean="0"/>
          </a:p>
        </p:txBody>
      </p:sp>
      <p:pic>
        <p:nvPicPr>
          <p:cNvPr id="45060" name="Picture 2"/>
          <p:cNvPicPr>
            <a:picLocks noChangeAspect="1" noChangeArrowheads="1"/>
          </p:cNvPicPr>
          <p:nvPr/>
        </p:nvPicPr>
        <p:blipFill>
          <a:blip r:embed="rId3" cstate="print"/>
          <a:srcRect/>
          <a:stretch>
            <a:fillRect/>
          </a:stretch>
        </p:blipFill>
        <p:spPr bwMode="auto">
          <a:xfrm>
            <a:off x="500063" y="2630488"/>
            <a:ext cx="8169275" cy="35845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35"/>
          <p:cNvGrpSpPr>
            <a:grpSpLocks noGrp="1"/>
          </p:cNvGrpSpPr>
          <p:nvPr>
            <p:ph idx="1"/>
          </p:nvPr>
        </p:nvGrpSpPr>
        <p:grpSpPr bwMode="auto">
          <a:xfrm>
            <a:off x="538163" y="1054100"/>
            <a:ext cx="8148637" cy="5072063"/>
            <a:chOff x="1273" y="2556"/>
            <a:chExt cx="2606" cy="1513"/>
          </a:xfrm>
        </p:grpSpPr>
        <p:grpSp>
          <p:nvGrpSpPr>
            <p:cNvPr id="3" name="Group 31"/>
            <p:cNvGrpSpPr>
              <a:grpSpLocks/>
            </p:cNvGrpSpPr>
            <p:nvPr/>
          </p:nvGrpSpPr>
          <p:grpSpPr bwMode="auto">
            <a:xfrm>
              <a:off x="1273" y="2556"/>
              <a:ext cx="1406" cy="1509"/>
              <a:chOff x="1273" y="2602"/>
              <a:chExt cx="1406" cy="1509"/>
            </a:xfrm>
          </p:grpSpPr>
          <p:pic>
            <p:nvPicPr>
              <p:cNvPr id="46087" name="Picture 12" descr="crosssection_streptococcus"/>
              <p:cNvPicPr>
                <a:picLocks noChangeAspect="1" noChangeArrowheads="1"/>
              </p:cNvPicPr>
              <p:nvPr/>
            </p:nvPicPr>
            <p:blipFill>
              <a:blip r:embed="rId3" cstate="print"/>
              <a:srcRect/>
              <a:stretch>
                <a:fillRect/>
              </a:stretch>
            </p:blipFill>
            <p:spPr bwMode="auto">
              <a:xfrm>
                <a:off x="1338" y="3385"/>
                <a:ext cx="1201" cy="726"/>
              </a:xfrm>
              <a:prstGeom prst="rect">
                <a:avLst/>
              </a:prstGeom>
              <a:noFill/>
              <a:ln w="9525">
                <a:noFill/>
                <a:miter lim="800000"/>
                <a:headEnd/>
                <a:tailEnd/>
              </a:ln>
            </p:spPr>
          </p:pic>
          <p:grpSp>
            <p:nvGrpSpPr>
              <p:cNvPr id="4" name="Group 20"/>
              <p:cNvGrpSpPr>
                <a:grpSpLocks/>
              </p:cNvGrpSpPr>
              <p:nvPr/>
            </p:nvGrpSpPr>
            <p:grpSpPr bwMode="auto">
              <a:xfrm rot="5400000">
                <a:off x="1649" y="2530"/>
                <a:ext cx="589" cy="1029"/>
                <a:chOff x="4468" y="2387"/>
                <a:chExt cx="589" cy="1029"/>
              </a:xfrm>
            </p:grpSpPr>
            <p:pic>
              <p:nvPicPr>
                <p:cNvPr id="46090" name="Picture 21" descr="FG11_01a"/>
                <p:cNvPicPr>
                  <a:picLocks noChangeAspect="1" noChangeArrowheads="1"/>
                </p:cNvPicPr>
                <p:nvPr/>
              </p:nvPicPr>
              <p:blipFill>
                <a:blip r:embed="rId4" cstate="print"/>
                <a:srcRect/>
                <a:stretch>
                  <a:fillRect/>
                </a:stretch>
              </p:blipFill>
              <p:spPr bwMode="auto">
                <a:xfrm>
                  <a:off x="4468" y="2432"/>
                  <a:ext cx="589" cy="984"/>
                </a:xfrm>
                <a:prstGeom prst="rect">
                  <a:avLst/>
                </a:prstGeom>
                <a:noFill/>
                <a:ln w="9525">
                  <a:noFill/>
                  <a:miter lim="800000"/>
                  <a:headEnd/>
                  <a:tailEnd/>
                </a:ln>
              </p:spPr>
            </p:pic>
            <p:sp>
              <p:nvSpPr>
                <p:cNvPr id="46091" name="Oval 22"/>
                <p:cNvSpPr>
                  <a:spLocks noChangeArrowheads="1"/>
                </p:cNvSpPr>
                <p:nvPr/>
              </p:nvSpPr>
              <p:spPr bwMode="auto">
                <a:xfrm>
                  <a:off x="4740" y="2387"/>
                  <a:ext cx="136" cy="91"/>
                </a:xfrm>
                <a:prstGeom prst="ellipse">
                  <a:avLst/>
                </a:prstGeom>
                <a:solidFill>
                  <a:schemeClr val="bg1"/>
                </a:solidFill>
                <a:ln w="9525">
                  <a:noFill/>
                  <a:round/>
                  <a:headEnd/>
                  <a:tailEnd/>
                </a:ln>
              </p:spPr>
              <p:txBody>
                <a:bodyPr wrap="none" anchor="ctr"/>
                <a:lstStyle/>
                <a:p>
                  <a:endParaRPr lang="es-ES"/>
                </a:p>
              </p:txBody>
            </p:sp>
            <p:sp>
              <p:nvSpPr>
                <p:cNvPr id="46092" name="Oval 23"/>
                <p:cNvSpPr>
                  <a:spLocks noChangeArrowheads="1"/>
                </p:cNvSpPr>
                <p:nvPr/>
              </p:nvSpPr>
              <p:spPr bwMode="auto">
                <a:xfrm>
                  <a:off x="5012" y="2432"/>
                  <a:ext cx="45" cy="454"/>
                </a:xfrm>
                <a:prstGeom prst="ellipse">
                  <a:avLst/>
                </a:prstGeom>
                <a:solidFill>
                  <a:schemeClr val="bg1"/>
                </a:solidFill>
                <a:ln w="9525">
                  <a:noFill/>
                  <a:round/>
                  <a:headEnd/>
                  <a:tailEnd/>
                </a:ln>
              </p:spPr>
              <p:txBody>
                <a:bodyPr wrap="none" anchor="ctr"/>
                <a:lstStyle/>
                <a:p>
                  <a:endParaRPr lang="es-ES"/>
                </a:p>
              </p:txBody>
            </p:sp>
          </p:grpSp>
          <p:sp>
            <p:nvSpPr>
              <p:cNvPr id="46089" name="Text Box 24"/>
              <p:cNvSpPr txBox="1">
                <a:spLocks noChangeArrowheads="1"/>
              </p:cNvSpPr>
              <p:nvPr/>
            </p:nvSpPr>
            <p:spPr bwMode="auto">
              <a:xfrm>
                <a:off x="1273" y="2602"/>
                <a:ext cx="1406" cy="202"/>
              </a:xfrm>
              <a:prstGeom prst="rect">
                <a:avLst/>
              </a:prstGeom>
              <a:noFill/>
              <a:ln w="9525">
                <a:noFill/>
                <a:miter lim="800000"/>
                <a:headEnd/>
                <a:tailEnd/>
              </a:ln>
            </p:spPr>
            <p:txBody>
              <a:bodyPr>
                <a:spAutoFit/>
              </a:bodyPr>
              <a:lstStyle/>
              <a:p>
                <a:pPr>
                  <a:lnSpc>
                    <a:spcPct val="70000"/>
                  </a:lnSpc>
                  <a:spcBef>
                    <a:spcPct val="50000"/>
                  </a:spcBef>
                </a:pPr>
                <a:r>
                  <a:rPr lang="es-ES" sz="2000"/>
                  <a:t>Diplococo</a:t>
                </a:r>
              </a:p>
              <a:p>
                <a:pPr>
                  <a:lnSpc>
                    <a:spcPct val="70000"/>
                  </a:lnSpc>
                  <a:spcBef>
                    <a:spcPct val="50000"/>
                  </a:spcBef>
                </a:pPr>
                <a:r>
                  <a:rPr lang="es-ES" sz="2000"/>
                  <a:t>Tipo Neumococo</a:t>
                </a:r>
              </a:p>
            </p:txBody>
          </p:sp>
        </p:grpSp>
        <p:grpSp>
          <p:nvGrpSpPr>
            <p:cNvPr id="5" name="Group 30"/>
            <p:cNvGrpSpPr>
              <a:grpSpLocks/>
            </p:cNvGrpSpPr>
            <p:nvPr/>
          </p:nvGrpSpPr>
          <p:grpSpPr bwMode="auto">
            <a:xfrm>
              <a:off x="2699" y="2568"/>
              <a:ext cx="1180" cy="1501"/>
              <a:chOff x="2789" y="2499"/>
              <a:chExt cx="1180" cy="1501"/>
            </a:xfrm>
          </p:grpSpPr>
          <p:pic>
            <p:nvPicPr>
              <p:cNvPr id="46085" name="Picture 13" descr="menin3"/>
              <p:cNvPicPr>
                <a:picLocks noChangeAspect="1" noChangeArrowheads="1"/>
              </p:cNvPicPr>
              <p:nvPr/>
            </p:nvPicPr>
            <p:blipFill>
              <a:blip r:embed="rId5" cstate="print"/>
              <a:srcRect/>
              <a:stretch>
                <a:fillRect/>
              </a:stretch>
            </p:blipFill>
            <p:spPr bwMode="auto">
              <a:xfrm>
                <a:off x="2880" y="3113"/>
                <a:ext cx="1088" cy="887"/>
              </a:xfrm>
              <a:prstGeom prst="rect">
                <a:avLst/>
              </a:prstGeom>
              <a:noFill/>
              <a:ln w="9525">
                <a:noFill/>
                <a:miter lim="800000"/>
                <a:headEnd/>
                <a:tailEnd/>
              </a:ln>
            </p:spPr>
          </p:pic>
          <p:sp>
            <p:nvSpPr>
              <p:cNvPr id="46086" name="Text Box 25"/>
              <p:cNvSpPr txBox="1">
                <a:spLocks noChangeArrowheads="1"/>
              </p:cNvSpPr>
              <p:nvPr/>
            </p:nvSpPr>
            <p:spPr bwMode="auto">
              <a:xfrm>
                <a:off x="2789" y="2499"/>
                <a:ext cx="1180" cy="538"/>
              </a:xfrm>
              <a:prstGeom prst="rect">
                <a:avLst/>
              </a:prstGeom>
              <a:noFill/>
              <a:ln w="9525">
                <a:noFill/>
                <a:miter lim="800000"/>
                <a:headEnd/>
                <a:tailEnd/>
              </a:ln>
            </p:spPr>
            <p:txBody>
              <a:bodyPr>
                <a:spAutoFit/>
              </a:bodyPr>
              <a:lstStyle/>
              <a:p>
                <a:pPr>
                  <a:spcBef>
                    <a:spcPct val="50000"/>
                  </a:spcBef>
                </a:pPr>
                <a:r>
                  <a:rPr lang="es-ES" sz="2000"/>
                  <a:t>Diplococo</a:t>
                </a:r>
              </a:p>
              <a:p>
                <a:pPr>
                  <a:spcBef>
                    <a:spcPct val="50000"/>
                  </a:spcBef>
                </a:pPr>
                <a:r>
                  <a:rPr lang="es-ES" sz="2000"/>
                  <a:t>Tipo Neisseria</a:t>
                </a:r>
              </a:p>
            </p:txBody>
          </p:sp>
        </p:grpSp>
      </p:gr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5" descr="staph-impetigo"/>
          <p:cNvPicPr>
            <a:picLocks noChangeAspect="1" noChangeArrowheads="1"/>
          </p:cNvPicPr>
          <p:nvPr/>
        </p:nvPicPr>
        <p:blipFill>
          <a:blip r:embed="rId2" cstate="print"/>
          <a:srcRect/>
          <a:stretch>
            <a:fillRect/>
          </a:stretch>
        </p:blipFill>
        <p:spPr>
          <a:xfrm>
            <a:off x="467544" y="476672"/>
            <a:ext cx="8339150" cy="5904656"/>
          </a:xfrm>
          <a:prstGeom prst="rect">
            <a:avLst/>
          </a:prstGeom>
          <a:noFill/>
          <a:ln/>
        </p:spPr>
      </p:pic>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7" descr="Infection_staphylococcus_crusting_chin"/>
          <p:cNvPicPr>
            <a:picLocks noGrp="1" noChangeAspect="1" noChangeArrowheads="1"/>
          </p:cNvPicPr>
          <p:nvPr>
            <p:ph idx="1"/>
          </p:nvPr>
        </p:nvPicPr>
        <p:blipFill>
          <a:blip r:embed="rId2" cstate="print"/>
          <a:srcRect/>
          <a:stretch>
            <a:fillRect/>
          </a:stretch>
        </p:blipFill>
        <p:spPr>
          <a:xfrm>
            <a:off x="467544" y="332656"/>
            <a:ext cx="8136904" cy="6114302"/>
          </a:xfrm>
          <a:prstGeom prst="rect">
            <a:avLst/>
          </a:prstGeom>
          <a:noFill/>
          <a:ln/>
        </p:spPr>
      </p:pic>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title"/>
          </p:nvPr>
        </p:nvSpPr>
        <p:spPr/>
        <p:txBody>
          <a:bodyPr/>
          <a:lstStyle/>
          <a:p>
            <a:r>
              <a:rPr lang="es-ES_tradnl" sz="4000" b="1">
                <a:solidFill>
                  <a:srgbClr val="CC3300"/>
                </a:solidFill>
                <a:latin typeface="Arial" charset="0"/>
              </a:rPr>
              <a:t> </a:t>
            </a:r>
            <a:endParaRPr lang="es-ES" sz="4000" b="1">
              <a:solidFill>
                <a:srgbClr val="CC3300"/>
              </a:solidFill>
              <a:latin typeface="Arial" charset="0"/>
            </a:endParaRPr>
          </a:p>
        </p:txBody>
      </p:sp>
      <p:pic>
        <p:nvPicPr>
          <p:cNvPr id="28710" name="Picture 38" descr="StreptococcusPyogenes"/>
          <p:cNvPicPr>
            <a:picLocks noGrp="1" noChangeAspect="1" noChangeArrowheads="1"/>
          </p:cNvPicPr>
          <p:nvPr>
            <p:ph sz="half" idx="1"/>
          </p:nvPr>
        </p:nvPicPr>
        <p:blipFill>
          <a:blip r:embed="rId2" cstate="print"/>
          <a:srcRect t="12422" r="25058" b="10571"/>
          <a:stretch>
            <a:fillRect/>
          </a:stretch>
        </p:blipFill>
        <p:spPr>
          <a:xfrm>
            <a:off x="107950" y="2276475"/>
            <a:ext cx="4464050" cy="4176713"/>
          </a:xfrm>
          <a:noFill/>
          <a:ln>
            <a:solidFill>
              <a:srgbClr val="000099"/>
            </a:solidFill>
          </a:ln>
        </p:spPr>
      </p:pic>
      <p:sp>
        <p:nvSpPr>
          <p:cNvPr id="28675" name="Text Box 3"/>
          <p:cNvSpPr txBox="1">
            <a:spLocks noChangeArrowheads="1"/>
          </p:cNvSpPr>
          <p:nvPr/>
        </p:nvSpPr>
        <p:spPr bwMode="auto">
          <a:xfrm>
            <a:off x="4551363" y="6256338"/>
            <a:ext cx="741362" cy="457200"/>
          </a:xfrm>
          <a:prstGeom prst="rect">
            <a:avLst/>
          </a:prstGeom>
          <a:noFill/>
          <a:ln w="9525">
            <a:noFill/>
            <a:miter lim="800000"/>
            <a:headEnd/>
            <a:tailEnd/>
          </a:ln>
          <a:effectLst/>
        </p:spPr>
        <p:txBody>
          <a:bodyPr>
            <a:spAutoFit/>
          </a:bodyPr>
          <a:lstStyle/>
          <a:p>
            <a:endParaRPr lang="es-ES"/>
          </a:p>
        </p:txBody>
      </p:sp>
      <p:sp>
        <p:nvSpPr>
          <p:cNvPr id="28676" name="Rectangle 4"/>
          <p:cNvSpPr>
            <a:spLocks noChangeArrowheads="1"/>
          </p:cNvSpPr>
          <p:nvPr/>
        </p:nvSpPr>
        <p:spPr bwMode="auto">
          <a:xfrm>
            <a:off x="107950" y="117475"/>
            <a:ext cx="8928100" cy="1871663"/>
          </a:xfrm>
          <a:prstGeom prst="rect">
            <a:avLst/>
          </a:prstGeom>
          <a:solidFill>
            <a:schemeClr val="hlink"/>
          </a:solidFill>
          <a:ln w="9525">
            <a:solidFill>
              <a:srgbClr val="000099"/>
            </a:solidFill>
            <a:miter lim="800000"/>
            <a:headEnd/>
            <a:tailEnd/>
          </a:ln>
          <a:effectLst/>
        </p:spPr>
        <p:txBody>
          <a:bodyPr anchor="ctr"/>
          <a:lstStyle/>
          <a:p>
            <a:pPr algn="ctr"/>
            <a:r>
              <a:rPr lang="es-ES_tradnl" sz="3600" b="1" i="1">
                <a:solidFill>
                  <a:schemeClr val="bg1"/>
                </a:solidFill>
              </a:rPr>
              <a:t>Streptococcus pyogenes </a:t>
            </a:r>
            <a:r>
              <a:rPr lang="es-ES_tradnl" sz="3600" b="1">
                <a:solidFill>
                  <a:schemeClr val="bg1"/>
                </a:solidFill>
              </a:rPr>
              <a:t>o estreptococo </a:t>
            </a:r>
            <a:r>
              <a:rPr lang="el-GR" sz="3600" b="1">
                <a:solidFill>
                  <a:schemeClr val="bg1"/>
                </a:solidFill>
                <a:cs typeface="Times New Roman" pitchFamily="18" charset="0"/>
              </a:rPr>
              <a:t>β</a:t>
            </a:r>
            <a:r>
              <a:rPr lang="es-ES_tradnl" sz="3600" b="1">
                <a:solidFill>
                  <a:schemeClr val="bg1"/>
                </a:solidFill>
                <a:cs typeface="Times New Roman" pitchFamily="18" charset="0"/>
              </a:rPr>
              <a:t>-hemolítico Grupo A</a:t>
            </a:r>
            <a:endParaRPr lang="el-GR" sz="3600" b="1">
              <a:solidFill>
                <a:schemeClr val="bg1"/>
              </a:solidFill>
              <a:cs typeface="Times New Roman" pitchFamily="18" charset="0"/>
            </a:endParaRPr>
          </a:p>
        </p:txBody>
      </p:sp>
      <p:pic>
        <p:nvPicPr>
          <p:cNvPr id="28712" name="Picture 40" descr="Spyogenes"/>
          <p:cNvPicPr>
            <a:picLocks noGrp="1" noChangeAspect="1" noChangeArrowheads="1"/>
          </p:cNvPicPr>
          <p:nvPr>
            <p:ph sz="half" idx="2"/>
          </p:nvPr>
        </p:nvPicPr>
        <p:blipFill>
          <a:blip r:embed="rId3" cstate="print"/>
          <a:srcRect l="24458" t="13437" r="18834" b="18159"/>
          <a:stretch>
            <a:fillRect/>
          </a:stretch>
        </p:blipFill>
        <p:spPr>
          <a:xfrm>
            <a:off x="4572000" y="2284413"/>
            <a:ext cx="4392613" cy="4168775"/>
          </a:xfrm>
          <a:noFill/>
          <a:ln>
            <a:solidFill>
              <a:srgbClr val="000099"/>
            </a:solidFill>
          </a:ln>
        </p:spPr>
      </p:pic>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1 Título"/>
          <p:cNvSpPr>
            <a:spLocks noGrp="1"/>
          </p:cNvSpPr>
          <p:nvPr>
            <p:ph type="title"/>
          </p:nvPr>
        </p:nvSpPr>
        <p:spPr>
          <a:xfrm>
            <a:off x="457200" y="274638"/>
            <a:ext cx="8229600" cy="868362"/>
          </a:xfrm>
        </p:spPr>
        <p:txBody>
          <a:bodyPr/>
          <a:lstStyle/>
          <a:p>
            <a:pPr eaLnBrk="1" hangingPunct="1"/>
            <a:r>
              <a:rPr lang="es-EC" sz="3200" b="1" smtClean="0"/>
              <a:t>CARACTERISTICAS MORFOLÒGICAS</a:t>
            </a:r>
            <a:endParaRPr lang="es-EC" sz="3200" smtClean="0"/>
          </a:p>
        </p:txBody>
      </p:sp>
      <p:sp>
        <p:nvSpPr>
          <p:cNvPr id="12291" name="2 Marcador de contenido"/>
          <p:cNvSpPr>
            <a:spLocks noGrp="1"/>
          </p:cNvSpPr>
          <p:nvPr>
            <p:ph idx="1"/>
          </p:nvPr>
        </p:nvSpPr>
        <p:spPr>
          <a:xfrm>
            <a:off x="457200" y="1357313"/>
            <a:ext cx="8229600" cy="4714875"/>
          </a:xfrm>
        </p:spPr>
        <p:txBody>
          <a:bodyPr/>
          <a:lstStyle/>
          <a:p>
            <a:pPr marL="457200" indent="-457200" algn="just" eaLnBrk="1" hangingPunct="1">
              <a:lnSpc>
                <a:spcPct val="110000"/>
              </a:lnSpc>
              <a:buFont typeface="Arial" charset="0"/>
              <a:buNone/>
            </a:pPr>
            <a:r>
              <a:rPr lang="es-EC" sz="2800" b="1" smtClean="0"/>
              <a:t>Agrupaciones bacterianas en bacilos:</a:t>
            </a:r>
          </a:p>
          <a:p>
            <a:pPr marL="457200" indent="-457200" algn="just" eaLnBrk="1" hangingPunct="1">
              <a:lnSpc>
                <a:spcPct val="110000"/>
              </a:lnSpc>
            </a:pPr>
            <a:r>
              <a:rPr lang="es-EC" sz="2800" smtClean="0"/>
              <a:t>Bacilos solos (bacilos)</a:t>
            </a:r>
          </a:p>
          <a:p>
            <a:pPr marL="457200" indent="-457200" algn="just" eaLnBrk="1" hangingPunct="1">
              <a:lnSpc>
                <a:spcPct val="110000"/>
              </a:lnSpc>
            </a:pPr>
            <a:r>
              <a:rPr lang="es-EC" sz="2800" smtClean="0"/>
              <a:t>Dos bacilos juntos (diplobacilos)</a:t>
            </a:r>
          </a:p>
          <a:p>
            <a:pPr marL="457200" indent="-457200" algn="just" eaLnBrk="1" hangingPunct="1">
              <a:lnSpc>
                <a:spcPct val="110000"/>
              </a:lnSpc>
            </a:pPr>
            <a:r>
              <a:rPr lang="es-EC" sz="2800" smtClean="0"/>
              <a:t>Muchos bacilos agrupados </a:t>
            </a:r>
          </a:p>
          <a:p>
            <a:pPr marL="857250" lvl="1" indent="-457200" algn="just" eaLnBrk="1" hangingPunct="1">
              <a:lnSpc>
                <a:spcPct val="110000"/>
              </a:lnSpc>
            </a:pPr>
            <a:r>
              <a:rPr lang="es-EC" sz="2400" smtClean="0"/>
              <a:t>En cadenas (estreptobacilos)</a:t>
            </a:r>
          </a:p>
          <a:p>
            <a:pPr marL="857250" lvl="1" indent="-457200" algn="just" eaLnBrk="1" hangingPunct="1">
              <a:lnSpc>
                <a:spcPct val="110000"/>
              </a:lnSpc>
            </a:pPr>
            <a:r>
              <a:rPr lang="es-EC" sz="2400" smtClean="0"/>
              <a:t>Lado a lado (en empalizadas)</a:t>
            </a:r>
          </a:p>
          <a:p>
            <a:pPr marL="857250" lvl="1" indent="-457200" algn="just" eaLnBrk="1" hangingPunct="1">
              <a:lnSpc>
                <a:spcPct val="110000"/>
              </a:lnSpc>
            </a:pPr>
            <a:r>
              <a:rPr lang="es-EC" sz="2400" smtClean="0"/>
              <a:t>Formando letras X, Y, V.</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291">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2291">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2291">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2291">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2291">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2291">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91" grpId="0" build="p"/>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1 Título"/>
          <p:cNvSpPr>
            <a:spLocks noGrp="1"/>
          </p:cNvSpPr>
          <p:nvPr>
            <p:ph type="title"/>
          </p:nvPr>
        </p:nvSpPr>
        <p:spPr>
          <a:xfrm>
            <a:off x="457200" y="274638"/>
            <a:ext cx="8229600" cy="868362"/>
          </a:xfrm>
        </p:spPr>
        <p:txBody>
          <a:bodyPr/>
          <a:lstStyle/>
          <a:p>
            <a:pPr eaLnBrk="1" hangingPunct="1"/>
            <a:r>
              <a:rPr lang="es-EC" sz="3200" b="1" smtClean="0"/>
              <a:t>CARACTERISTICAS MORFOLÒGICAS</a:t>
            </a:r>
            <a:endParaRPr lang="es-EC" sz="3200" smtClean="0"/>
          </a:p>
        </p:txBody>
      </p:sp>
      <p:sp>
        <p:nvSpPr>
          <p:cNvPr id="48131" name="2 Marcador de contenido"/>
          <p:cNvSpPr>
            <a:spLocks noGrp="1"/>
          </p:cNvSpPr>
          <p:nvPr>
            <p:ph idx="1"/>
          </p:nvPr>
        </p:nvSpPr>
        <p:spPr>
          <a:xfrm>
            <a:off x="457200" y="1357313"/>
            <a:ext cx="8229600" cy="714375"/>
          </a:xfrm>
        </p:spPr>
        <p:txBody>
          <a:bodyPr/>
          <a:lstStyle/>
          <a:p>
            <a:pPr marL="457200" indent="-457200" algn="just" eaLnBrk="1" hangingPunct="1">
              <a:lnSpc>
                <a:spcPct val="110000"/>
              </a:lnSpc>
              <a:buFont typeface="Arial" charset="0"/>
              <a:buNone/>
            </a:pPr>
            <a:r>
              <a:rPr lang="es-EC" sz="2800" b="1" smtClean="0"/>
              <a:t>Agrupaciones bacterianas:</a:t>
            </a:r>
          </a:p>
          <a:p>
            <a:pPr marL="457200" indent="-457200" algn="just" eaLnBrk="1" hangingPunct="1">
              <a:lnSpc>
                <a:spcPct val="110000"/>
              </a:lnSpc>
              <a:buFont typeface="Arial" charset="0"/>
              <a:buNone/>
            </a:pPr>
            <a:endParaRPr lang="es-EC" sz="2400" smtClean="0"/>
          </a:p>
        </p:txBody>
      </p:sp>
      <p:pic>
        <p:nvPicPr>
          <p:cNvPr id="48132" name="Picture 2"/>
          <p:cNvPicPr>
            <a:picLocks noChangeAspect="1" noChangeArrowheads="1"/>
          </p:cNvPicPr>
          <p:nvPr/>
        </p:nvPicPr>
        <p:blipFill>
          <a:blip r:embed="rId3" cstate="print"/>
          <a:srcRect/>
          <a:stretch>
            <a:fillRect/>
          </a:stretch>
        </p:blipFill>
        <p:spPr bwMode="auto">
          <a:xfrm>
            <a:off x="214313" y="2357438"/>
            <a:ext cx="8715375" cy="3048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9154" name="Picture 4" descr="E:\Bacteria - Wikipedia, la enciclopedia libre_archivos\120px-Bordetella_bronchiseptica.jpg"/>
          <p:cNvPicPr>
            <a:picLocks noChangeAspect="1" noChangeArrowheads="1"/>
          </p:cNvPicPr>
          <p:nvPr/>
        </p:nvPicPr>
        <p:blipFill>
          <a:blip r:embed="rId3" cstate="print"/>
          <a:srcRect/>
          <a:stretch>
            <a:fillRect/>
          </a:stretch>
        </p:blipFill>
        <p:spPr bwMode="auto">
          <a:xfrm>
            <a:off x="250825" y="1412875"/>
            <a:ext cx="2868613" cy="1928813"/>
          </a:xfrm>
          <a:prstGeom prst="rect">
            <a:avLst/>
          </a:prstGeom>
          <a:noFill/>
          <a:ln w="9525">
            <a:noFill/>
            <a:miter lim="800000"/>
            <a:headEnd/>
            <a:tailEnd/>
          </a:ln>
        </p:spPr>
      </p:pic>
      <p:pic>
        <p:nvPicPr>
          <p:cNvPr id="49155" name="Picture 5" descr="E:\Bacteria - Wikipedia, la enciclopedia libre_archivos\120px-Mycobacterium_tuberculosis_8438_lores.jpg"/>
          <p:cNvPicPr>
            <a:picLocks noChangeAspect="1" noChangeArrowheads="1"/>
          </p:cNvPicPr>
          <p:nvPr/>
        </p:nvPicPr>
        <p:blipFill>
          <a:blip r:embed="rId4" cstate="print"/>
          <a:srcRect/>
          <a:stretch>
            <a:fillRect/>
          </a:stretch>
        </p:blipFill>
        <p:spPr bwMode="auto">
          <a:xfrm>
            <a:off x="3179763" y="1412875"/>
            <a:ext cx="2965450" cy="2000250"/>
          </a:xfrm>
          <a:prstGeom prst="rect">
            <a:avLst/>
          </a:prstGeom>
          <a:noFill/>
          <a:ln w="9525">
            <a:noFill/>
            <a:miter lim="800000"/>
            <a:headEnd/>
            <a:tailEnd/>
          </a:ln>
        </p:spPr>
      </p:pic>
      <p:pic>
        <p:nvPicPr>
          <p:cNvPr id="49156" name="Picture 6" descr="E:\Bacteria - Wikipedia, la enciclopedia libre_archivos\120px-BacillusCereus.jpg"/>
          <p:cNvPicPr>
            <a:picLocks noChangeAspect="1" noChangeArrowheads="1"/>
          </p:cNvPicPr>
          <p:nvPr/>
        </p:nvPicPr>
        <p:blipFill>
          <a:blip r:embed="rId5" cstate="print"/>
          <a:srcRect/>
          <a:stretch>
            <a:fillRect/>
          </a:stretch>
        </p:blipFill>
        <p:spPr bwMode="auto">
          <a:xfrm>
            <a:off x="6394450" y="1412875"/>
            <a:ext cx="2476500" cy="2043113"/>
          </a:xfrm>
          <a:prstGeom prst="rect">
            <a:avLst/>
          </a:prstGeom>
          <a:noFill/>
          <a:ln w="9525">
            <a:noFill/>
            <a:miter lim="800000"/>
            <a:headEnd/>
            <a:tailEnd/>
          </a:ln>
        </p:spPr>
      </p:pic>
      <p:sp>
        <p:nvSpPr>
          <p:cNvPr id="49157" name="8 Rectángulo"/>
          <p:cNvSpPr>
            <a:spLocks noChangeArrowheads="1"/>
          </p:cNvSpPr>
          <p:nvPr/>
        </p:nvSpPr>
        <p:spPr bwMode="auto">
          <a:xfrm>
            <a:off x="250825" y="3484563"/>
            <a:ext cx="2071688" cy="923925"/>
          </a:xfrm>
          <a:prstGeom prst="rect">
            <a:avLst/>
          </a:prstGeom>
          <a:noFill/>
          <a:ln w="9525">
            <a:noFill/>
            <a:miter lim="800000"/>
            <a:headEnd/>
            <a:tailEnd/>
          </a:ln>
        </p:spPr>
        <p:txBody>
          <a:bodyPr>
            <a:spAutoFit/>
          </a:bodyPr>
          <a:lstStyle/>
          <a:p>
            <a:r>
              <a:rPr lang="es-ES" i="1"/>
              <a:t>Bordetella bronchiseptica</a:t>
            </a:r>
          </a:p>
          <a:p>
            <a:r>
              <a:rPr lang="es-ES"/>
              <a:t>(Proteobacteria)</a:t>
            </a:r>
          </a:p>
        </p:txBody>
      </p:sp>
      <p:sp>
        <p:nvSpPr>
          <p:cNvPr id="49158" name="9 Rectángulo"/>
          <p:cNvSpPr>
            <a:spLocks noChangeArrowheads="1"/>
          </p:cNvSpPr>
          <p:nvPr/>
        </p:nvSpPr>
        <p:spPr bwMode="auto">
          <a:xfrm>
            <a:off x="3608388" y="3556000"/>
            <a:ext cx="2286000" cy="923925"/>
          </a:xfrm>
          <a:prstGeom prst="rect">
            <a:avLst/>
          </a:prstGeom>
          <a:noFill/>
          <a:ln w="9525">
            <a:noFill/>
            <a:miter lim="800000"/>
            <a:headEnd/>
            <a:tailEnd/>
          </a:ln>
        </p:spPr>
        <p:txBody>
          <a:bodyPr>
            <a:spAutoFit/>
          </a:bodyPr>
          <a:lstStyle/>
          <a:p>
            <a:r>
              <a:rPr lang="es-ES" i="1"/>
              <a:t>Mycobacterium tuberculosis</a:t>
            </a:r>
          </a:p>
          <a:p>
            <a:r>
              <a:rPr lang="es-ES"/>
              <a:t>(Actinobacteria)</a:t>
            </a:r>
          </a:p>
        </p:txBody>
      </p:sp>
      <p:sp>
        <p:nvSpPr>
          <p:cNvPr id="49159" name="10 Rectángulo"/>
          <p:cNvSpPr>
            <a:spLocks noChangeArrowheads="1"/>
          </p:cNvSpPr>
          <p:nvPr/>
        </p:nvSpPr>
        <p:spPr bwMode="auto">
          <a:xfrm>
            <a:off x="6751638" y="3627438"/>
            <a:ext cx="1736725" cy="646112"/>
          </a:xfrm>
          <a:prstGeom prst="rect">
            <a:avLst/>
          </a:prstGeom>
          <a:noFill/>
          <a:ln w="9525">
            <a:noFill/>
            <a:miter lim="800000"/>
            <a:headEnd/>
            <a:tailEnd/>
          </a:ln>
        </p:spPr>
        <p:txBody>
          <a:bodyPr wrap="none">
            <a:spAutoFit/>
          </a:bodyPr>
          <a:lstStyle/>
          <a:p>
            <a:r>
              <a:rPr lang="es-ES" i="1"/>
              <a:t>Bacillus cereus</a:t>
            </a:r>
          </a:p>
          <a:p>
            <a:r>
              <a:rPr lang="es-ES"/>
              <a:t> (Firmicutes)</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AutoShape 2" descr="microscopio3"/>
          <p:cNvSpPr>
            <a:spLocks noChangeAspect="1" noChangeArrowheads="1"/>
          </p:cNvSpPr>
          <p:nvPr/>
        </p:nvSpPr>
        <p:spPr bwMode="auto">
          <a:xfrm>
            <a:off x="4419600" y="3276600"/>
            <a:ext cx="304800" cy="304800"/>
          </a:xfrm>
          <a:prstGeom prst="rect">
            <a:avLst/>
          </a:prstGeom>
          <a:noFill/>
          <a:ln w="9525">
            <a:noFill/>
            <a:miter lim="800000"/>
            <a:headEnd/>
            <a:tailEnd/>
          </a:ln>
        </p:spPr>
        <p:txBody>
          <a:bodyPr/>
          <a:lstStyle/>
          <a:p>
            <a:endParaRPr lang="es-EC" u="sng">
              <a:latin typeface="Arial" charset="0"/>
            </a:endParaRPr>
          </a:p>
        </p:txBody>
      </p:sp>
      <p:sp>
        <p:nvSpPr>
          <p:cNvPr id="31747" name="AutoShape 3" descr="microscopio3"/>
          <p:cNvSpPr>
            <a:spLocks noChangeAspect="1" noChangeArrowheads="1"/>
          </p:cNvSpPr>
          <p:nvPr/>
        </p:nvSpPr>
        <p:spPr bwMode="auto">
          <a:xfrm>
            <a:off x="4419600" y="3276600"/>
            <a:ext cx="304800" cy="304800"/>
          </a:xfrm>
          <a:prstGeom prst="rect">
            <a:avLst/>
          </a:prstGeom>
          <a:noFill/>
          <a:ln w="9525">
            <a:noFill/>
            <a:miter lim="800000"/>
            <a:headEnd/>
            <a:tailEnd/>
          </a:ln>
        </p:spPr>
        <p:txBody>
          <a:bodyPr/>
          <a:lstStyle/>
          <a:p>
            <a:endParaRPr lang="es-EC" u="sng">
              <a:latin typeface="Arial" charset="0"/>
            </a:endParaRPr>
          </a:p>
        </p:txBody>
      </p:sp>
      <p:sp>
        <p:nvSpPr>
          <p:cNvPr id="31748" name="AutoShape 4" descr="microscopio3"/>
          <p:cNvSpPr>
            <a:spLocks noChangeAspect="1" noChangeArrowheads="1"/>
          </p:cNvSpPr>
          <p:nvPr/>
        </p:nvSpPr>
        <p:spPr bwMode="auto">
          <a:xfrm>
            <a:off x="4419600" y="3276600"/>
            <a:ext cx="304800" cy="304800"/>
          </a:xfrm>
          <a:prstGeom prst="rect">
            <a:avLst/>
          </a:prstGeom>
          <a:noFill/>
          <a:ln w="9525">
            <a:noFill/>
            <a:miter lim="800000"/>
            <a:headEnd/>
            <a:tailEnd/>
          </a:ln>
        </p:spPr>
        <p:txBody>
          <a:bodyPr/>
          <a:lstStyle/>
          <a:p>
            <a:endParaRPr lang="es-EC" u="sng">
              <a:latin typeface="Arial" charset="0"/>
            </a:endParaRPr>
          </a:p>
        </p:txBody>
      </p:sp>
      <p:sp>
        <p:nvSpPr>
          <p:cNvPr id="31749" name="AutoShape 5" descr="microscopio3"/>
          <p:cNvSpPr>
            <a:spLocks noChangeAspect="1" noChangeArrowheads="1"/>
          </p:cNvSpPr>
          <p:nvPr/>
        </p:nvSpPr>
        <p:spPr bwMode="auto">
          <a:xfrm>
            <a:off x="4419600" y="3276600"/>
            <a:ext cx="304800" cy="304800"/>
          </a:xfrm>
          <a:prstGeom prst="rect">
            <a:avLst/>
          </a:prstGeom>
          <a:noFill/>
          <a:ln w="9525">
            <a:noFill/>
            <a:miter lim="800000"/>
            <a:headEnd/>
            <a:tailEnd/>
          </a:ln>
        </p:spPr>
        <p:txBody>
          <a:bodyPr/>
          <a:lstStyle/>
          <a:p>
            <a:endParaRPr lang="es-EC" u="sng">
              <a:latin typeface="Arial" charset="0"/>
            </a:endParaRPr>
          </a:p>
        </p:txBody>
      </p:sp>
      <p:pic>
        <p:nvPicPr>
          <p:cNvPr id="31750" name="Picture 6" descr="microscopio"/>
          <p:cNvPicPr>
            <a:picLocks noChangeAspect="1" noChangeArrowheads="1"/>
          </p:cNvPicPr>
          <p:nvPr/>
        </p:nvPicPr>
        <p:blipFill>
          <a:blip r:embed="rId3" cstate="print"/>
          <a:srcRect/>
          <a:stretch>
            <a:fillRect/>
          </a:stretch>
        </p:blipFill>
        <p:spPr bwMode="auto">
          <a:xfrm>
            <a:off x="1600200" y="685800"/>
            <a:ext cx="6172200" cy="58674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endParaRPr lang="es-EC"/>
          </a:p>
        </p:txBody>
      </p:sp>
      <p:graphicFrame>
        <p:nvGraphicFramePr>
          <p:cNvPr id="112642" name="Object 7"/>
          <p:cNvGraphicFramePr>
            <a:graphicFrameLocks noChangeAspect="1"/>
          </p:cNvGraphicFramePr>
          <p:nvPr>
            <p:ph idx="1"/>
          </p:nvPr>
        </p:nvGraphicFramePr>
        <p:xfrm>
          <a:off x="323527" y="476672"/>
          <a:ext cx="8436581" cy="5904656"/>
        </p:xfrm>
        <a:graphic>
          <a:graphicData uri="http://schemas.openxmlformats.org/presentationml/2006/ole">
            <p:oleObj spid="_x0000_s112642" name="Fotografía de Photo Editor" r:id="rId3" imgW="4761905" imgH="2886478" progId="">
              <p:embed/>
            </p:oleObj>
          </a:graphicData>
        </a:graphic>
      </p:graphicFrame>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endParaRPr lang="es-EC"/>
          </a:p>
        </p:txBody>
      </p:sp>
      <p:pic>
        <p:nvPicPr>
          <p:cNvPr id="4" name="Picture 2" descr="vvulnificusdaño"/>
          <p:cNvPicPr>
            <a:picLocks noGrp="1" noChangeAspect="1" noChangeArrowheads="1"/>
          </p:cNvPicPr>
          <p:nvPr>
            <p:ph idx="1"/>
          </p:nvPr>
        </p:nvPicPr>
        <p:blipFill>
          <a:blip r:embed="rId2" cstate="print"/>
          <a:srcRect b="6024"/>
          <a:stretch>
            <a:fillRect/>
          </a:stretch>
        </p:blipFill>
        <p:spPr bwMode="auto">
          <a:xfrm>
            <a:off x="251520" y="332656"/>
            <a:ext cx="8539820" cy="612068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0178" name="Picture 2" descr="E:\Bacteria - Wikipedia, la enciclopedia libre_archivos\400px-Morfolog%C3%ADa_bacteriana.jpg"/>
          <p:cNvPicPr>
            <a:picLocks noChangeAspect="1" noChangeArrowheads="1"/>
          </p:cNvPicPr>
          <p:nvPr/>
        </p:nvPicPr>
        <p:blipFill>
          <a:blip r:embed="rId3" cstate="print"/>
          <a:srcRect r="38660" b="19719"/>
          <a:stretch>
            <a:fillRect/>
          </a:stretch>
        </p:blipFill>
        <p:spPr bwMode="auto">
          <a:xfrm>
            <a:off x="1835150" y="0"/>
            <a:ext cx="5545138" cy="669448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1 Título"/>
          <p:cNvSpPr>
            <a:spLocks noGrp="1"/>
          </p:cNvSpPr>
          <p:nvPr>
            <p:ph type="title"/>
          </p:nvPr>
        </p:nvSpPr>
        <p:spPr>
          <a:xfrm>
            <a:off x="457200" y="274638"/>
            <a:ext cx="8229600" cy="868362"/>
          </a:xfrm>
        </p:spPr>
        <p:txBody>
          <a:bodyPr/>
          <a:lstStyle/>
          <a:p>
            <a:pPr eaLnBrk="1" hangingPunct="1"/>
            <a:r>
              <a:rPr lang="es-EC" sz="3200" b="1" smtClean="0"/>
              <a:t>CARACTERISTICAS MORFOLÒGICAS</a:t>
            </a:r>
            <a:endParaRPr lang="es-EC" sz="3200" smtClean="0"/>
          </a:p>
        </p:txBody>
      </p:sp>
      <p:sp>
        <p:nvSpPr>
          <p:cNvPr id="14339" name="2 Marcador de contenido"/>
          <p:cNvSpPr>
            <a:spLocks noGrp="1"/>
          </p:cNvSpPr>
          <p:nvPr>
            <p:ph idx="1"/>
          </p:nvPr>
        </p:nvSpPr>
        <p:spPr>
          <a:xfrm>
            <a:off x="457200" y="1357313"/>
            <a:ext cx="8229600" cy="4929187"/>
          </a:xfrm>
        </p:spPr>
        <p:txBody>
          <a:bodyPr/>
          <a:lstStyle/>
          <a:p>
            <a:pPr marL="457200" indent="-457200" algn="just" eaLnBrk="1" hangingPunct="1">
              <a:lnSpc>
                <a:spcPct val="110000"/>
              </a:lnSpc>
              <a:buFont typeface="Arial" charset="0"/>
              <a:buNone/>
            </a:pPr>
            <a:r>
              <a:rPr lang="es-EC" sz="2800" b="1" smtClean="0"/>
              <a:t>Apéndices superficiales: </a:t>
            </a:r>
          </a:p>
          <a:p>
            <a:pPr marL="457200" indent="-457200" algn="just" eaLnBrk="1" hangingPunct="1">
              <a:lnSpc>
                <a:spcPct val="110000"/>
              </a:lnSpc>
              <a:buFont typeface="Arial" charset="0"/>
              <a:buNone/>
            </a:pPr>
            <a:r>
              <a:rPr lang="es-EC" sz="2800" b="1" smtClean="0"/>
              <a:t>	</a:t>
            </a:r>
            <a:r>
              <a:rPr lang="es-EC" sz="2400" smtClean="0"/>
              <a:t>La mayor parte de los procariotas móviles utilizan flagelos. La movilidad permite alcanzar distintas zonas. En la lucha por la supervivencia, la capacidad para moverse puede significar la diferencia entre la vida y la muerte de la célula.</a:t>
            </a:r>
          </a:p>
          <a:p>
            <a:pPr marL="457200" indent="-457200" algn="just" eaLnBrk="1" hangingPunct="1">
              <a:lnSpc>
                <a:spcPct val="110000"/>
              </a:lnSpc>
            </a:pPr>
            <a:r>
              <a:rPr lang="es-EC" sz="2400" b="1" smtClean="0"/>
              <a:t>Flagelos bacterianos:</a:t>
            </a:r>
          </a:p>
          <a:p>
            <a:pPr marL="857250" lvl="1" indent="-457200" algn="just" eaLnBrk="1" hangingPunct="1">
              <a:lnSpc>
                <a:spcPct val="110000"/>
              </a:lnSpc>
            </a:pPr>
            <a:r>
              <a:rPr lang="es-EC" sz="2000" smtClean="0"/>
              <a:t>Son apéndices largos y finos (unos 20 nm).</a:t>
            </a:r>
          </a:p>
          <a:p>
            <a:pPr marL="857250" lvl="1" indent="-457200" algn="just" eaLnBrk="1" hangingPunct="1">
              <a:lnSpc>
                <a:spcPct val="110000"/>
              </a:lnSpc>
            </a:pPr>
            <a:r>
              <a:rPr lang="es-EC" sz="2000" smtClean="0"/>
              <a:t>Se encuentran unidos a la célula con el extremo libre</a:t>
            </a:r>
          </a:p>
          <a:p>
            <a:pPr marL="857250" lvl="1" indent="-457200" algn="just" eaLnBrk="1" hangingPunct="1">
              <a:lnSpc>
                <a:spcPct val="110000"/>
              </a:lnSpc>
            </a:pPr>
            <a:r>
              <a:rPr lang="es-EC" sz="2000" smtClean="0"/>
              <a:t>La disposición de los flagelos varia según la bacteria</a:t>
            </a:r>
          </a:p>
          <a:p>
            <a:pPr marL="457200" indent="-457200" algn="just" eaLnBrk="1" hangingPunct="1">
              <a:lnSpc>
                <a:spcPct val="110000"/>
              </a:lnSpc>
              <a:buFont typeface="Arial" charset="0"/>
              <a:buNone/>
            </a:pPr>
            <a:endParaRPr lang="es-EC" sz="2400" smtClean="0"/>
          </a:p>
          <a:p>
            <a:pPr marL="457200" indent="-457200" algn="just" eaLnBrk="1" hangingPunct="1">
              <a:lnSpc>
                <a:spcPct val="110000"/>
              </a:lnSpc>
              <a:buFont typeface="Arial" charset="0"/>
              <a:buNone/>
            </a:pPr>
            <a:endParaRPr lang="es-EC" sz="240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4339">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4339">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4339">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4339">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4339">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4339">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39" grpId="0" build="p"/>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contenido"/>
          <p:cNvSpPr>
            <a:spLocks noGrp="1"/>
          </p:cNvSpPr>
          <p:nvPr>
            <p:ph idx="1"/>
          </p:nvPr>
        </p:nvSpPr>
        <p:spPr>
          <a:xfrm>
            <a:off x="468313" y="1196975"/>
            <a:ext cx="3754437" cy="5073650"/>
          </a:xfrm>
        </p:spPr>
        <p:txBody>
          <a:bodyPr>
            <a:normAutofit fontScale="85000" lnSpcReduction="20000"/>
          </a:bodyPr>
          <a:lstStyle/>
          <a:p>
            <a:pPr marL="274320" indent="-274320" fontAlgn="auto">
              <a:spcAft>
                <a:spcPts val="0"/>
              </a:spcAft>
              <a:buFont typeface="Wingdings 2"/>
              <a:buChar char=""/>
              <a:defRPr/>
            </a:pPr>
            <a:endParaRPr lang="es-ES" dirty="0" smtClean="0">
              <a:cs typeface="Arial" pitchFamily="34" charset="0"/>
            </a:endParaRPr>
          </a:p>
          <a:p>
            <a:pPr marL="274320" indent="-274320" fontAlgn="auto">
              <a:spcAft>
                <a:spcPts val="0"/>
              </a:spcAft>
              <a:buFont typeface="Arial" charset="0"/>
              <a:buNone/>
              <a:defRPr/>
            </a:pPr>
            <a:r>
              <a:rPr lang="es-ES" dirty="0" smtClean="0">
                <a:cs typeface="Arial" pitchFamily="34" charset="0"/>
              </a:rPr>
              <a:t>Los diferentes tipos de disposición de los flagelos bacterianos: </a:t>
            </a:r>
          </a:p>
          <a:p>
            <a:pPr marL="274320" indent="-274320" fontAlgn="auto">
              <a:lnSpc>
                <a:spcPct val="170000"/>
              </a:lnSpc>
              <a:spcAft>
                <a:spcPts val="0"/>
              </a:spcAft>
              <a:buFont typeface="Arial" charset="0"/>
              <a:buNone/>
              <a:defRPr/>
            </a:pPr>
            <a:endParaRPr lang="es-ES" dirty="0" smtClean="0"/>
          </a:p>
          <a:p>
            <a:pPr marL="274320" indent="-274320" fontAlgn="auto">
              <a:lnSpc>
                <a:spcPct val="170000"/>
              </a:lnSpc>
              <a:spcAft>
                <a:spcPts val="0"/>
              </a:spcAft>
              <a:buFont typeface="Wingdings 2"/>
              <a:buChar char=""/>
              <a:defRPr/>
            </a:pPr>
            <a:r>
              <a:rPr lang="es-ES" dirty="0" smtClean="0"/>
              <a:t>A-  </a:t>
            </a:r>
            <a:r>
              <a:rPr lang="es-ES" dirty="0" err="1" smtClean="0"/>
              <a:t>Monotrico</a:t>
            </a:r>
            <a:r>
              <a:rPr lang="es-ES" dirty="0" smtClean="0"/>
              <a:t>;</a:t>
            </a:r>
          </a:p>
          <a:p>
            <a:pPr marL="274320" indent="-274320" fontAlgn="auto">
              <a:lnSpc>
                <a:spcPct val="170000"/>
              </a:lnSpc>
              <a:spcAft>
                <a:spcPts val="0"/>
              </a:spcAft>
              <a:buFont typeface="Wingdings 2"/>
              <a:buChar char=""/>
              <a:defRPr/>
            </a:pPr>
            <a:r>
              <a:rPr lang="es-ES" dirty="0" smtClean="0"/>
              <a:t>B-  </a:t>
            </a:r>
            <a:r>
              <a:rPr lang="es-ES" dirty="0" err="1" smtClean="0"/>
              <a:t>Lofotrico</a:t>
            </a:r>
            <a:r>
              <a:rPr lang="es-ES" dirty="0" smtClean="0"/>
              <a:t>;</a:t>
            </a:r>
          </a:p>
          <a:p>
            <a:pPr marL="274320" indent="-274320" fontAlgn="auto">
              <a:lnSpc>
                <a:spcPct val="170000"/>
              </a:lnSpc>
              <a:spcAft>
                <a:spcPts val="0"/>
              </a:spcAft>
              <a:buFont typeface="Wingdings 2"/>
              <a:buChar char=""/>
              <a:defRPr/>
            </a:pPr>
            <a:r>
              <a:rPr lang="es-ES" dirty="0" smtClean="0"/>
              <a:t>C-  </a:t>
            </a:r>
            <a:r>
              <a:rPr lang="es-ES" dirty="0" err="1" smtClean="0"/>
              <a:t>Anfitrico</a:t>
            </a:r>
            <a:r>
              <a:rPr lang="es-ES" dirty="0" smtClean="0"/>
              <a:t>;</a:t>
            </a:r>
          </a:p>
          <a:p>
            <a:pPr marL="274320" indent="-274320" fontAlgn="auto">
              <a:lnSpc>
                <a:spcPct val="170000"/>
              </a:lnSpc>
              <a:spcAft>
                <a:spcPts val="0"/>
              </a:spcAft>
              <a:buFont typeface="Wingdings 2"/>
              <a:buChar char=""/>
              <a:defRPr/>
            </a:pPr>
            <a:r>
              <a:rPr lang="es-ES" dirty="0" smtClean="0"/>
              <a:t>D-  </a:t>
            </a:r>
            <a:r>
              <a:rPr lang="es-ES" dirty="0" err="1" smtClean="0"/>
              <a:t>Peritrico</a:t>
            </a:r>
            <a:endParaRPr lang="es-ES" dirty="0"/>
          </a:p>
        </p:txBody>
      </p:sp>
      <p:sp>
        <p:nvSpPr>
          <p:cNvPr id="52227" name="2 Título"/>
          <p:cNvSpPr>
            <a:spLocks noGrp="1"/>
          </p:cNvSpPr>
          <p:nvPr>
            <p:ph type="title"/>
          </p:nvPr>
        </p:nvSpPr>
        <p:spPr/>
        <p:txBody>
          <a:bodyPr/>
          <a:lstStyle/>
          <a:p>
            <a:r>
              <a:rPr lang="es-ES" smtClean="0"/>
              <a:t>TIPOS DE FLAGELOS</a:t>
            </a:r>
          </a:p>
        </p:txBody>
      </p:sp>
      <p:pic>
        <p:nvPicPr>
          <p:cNvPr id="52228" name="Picture 2" descr="E:\Bacteria - Wikipedia, la enciclopedia libre_archivos\200px-Flagella.png"/>
          <p:cNvPicPr>
            <a:picLocks noChangeAspect="1" noChangeArrowheads="1"/>
          </p:cNvPicPr>
          <p:nvPr/>
        </p:nvPicPr>
        <p:blipFill>
          <a:blip r:embed="rId3" cstate="print"/>
          <a:srcRect/>
          <a:stretch>
            <a:fillRect/>
          </a:stretch>
        </p:blipFill>
        <p:spPr bwMode="auto">
          <a:xfrm>
            <a:off x="4500563" y="1571625"/>
            <a:ext cx="3857625" cy="455136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1 Título"/>
          <p:cNvSpPr>
            <a:spLocks noGrp="1"/>
          </p:cNvSpPr>
          <p:nvPr>
            <p:ph type="title"/>
          </p:nvPr>
        </p:nvSpPr>
        <p:spPr>
          <a:xfrm>
            <a:off x="457200" y="274638"/>
            <a:ext cx="8229600" cy="868362"/>
          </a:xfrm>
        </p:spPr>
        <p:txBody>
          <a:bodyPr/>
          <a:lstStyle/>
          <a:p>
            <a:pPr eaLnBrk="1" hangingPunct="1"/>
            <a:r>
              <a:rPr lang="es-EC" sz="3200" b="1" smtClean="0"/>
              <a:t>CARACTERISTICAS MORFOLÒGICAS</a:t>
            </a:r>
            <a:endParaRPr lang="es-EC" sz="3200" smtClean="0"/>
          </a:p>
        </p:txBody>
      </p:sp>
      <p:sp>
        <p:nvSpPr>
          <p:cNvPr id="14339" name="2 Marcador de contenido"/>
          <p:cNvSpPr>
            <a:spLocks noGrp="1"/>
          </p:cNvSpPr>
          <p:nvPr>
            <p:ph idx="1"/>
          </p:nvPr>
        </p:nvSpPr>
        <p:spPr>
          <a:xfrm>
            <a:off x="428625" y="1214438"/>
            <a:ext cx="8001000" cy="5214937"/>
          </a:xfrm>
        </p:spPr>
        <p:txBody>
          <a:bodyPr>
            <a:normAutofit lnSpcReduction="10000"/>
          </a:bodyPr>
          <a:lstStyle/>
          <a:p>
            <a:pPr marL="457200" indent="-457200" algn="just" eaLnBrk="1" hangingPunct="1">
              <a:lnSpc>
                <a:spcPct val="110000"/>
              </a:lnSpc>
              <a:buFont typeface="Arial" charset="0"/>
              <a:buNone/>
            </a:pPr>
            <a:r>
              <a:rPr lang="es-EC" sz="2800" b="1" smtClean="0"/>
              <a:t>Apéndices superficiales: </a:t>
            </a:r>
          </a:p>
          <a:p>
            <a:pPr marL="457200" indent="-457200" algn="just" eaLnBrk="1" hangingPunct="1">
              <a:lnSpc>
                <a:spcPct val="110000"/>
              </a:lnSpc>
              <a:buFont typeface="Arial" charset="0"/>
              <a:buNone/>
            </a:pPr>
            <a:r>
              <a:rPr lang="es-EC" sz="2800" b="1" smtClean="0"/>
              <a:t>	</a:t>
            </a:r>
            <a:r>
              <a:rPr lang="es-EC" sz="2400" b="1" smtClean="0"/>
              <a:t>Fimbrias y pelos (pili).</a:t>
            </a:r>
          </a:p>
          <a:p>
            <a:pPr marL="857250" lvl="1" indent="-457200" algn="just" eaLnBrk="1" hangingPunct="1">
              <a:lnSpc>
                <a:spcPct val="110000"/>
              </a:lnSpc>
            </a:pPr>
            <a:r>
              <a:rPr lang="es-EC" sz="2400" smtClean="0"/>
              <a:t>Son estructuras similares a los flagelos pero sin movilidad</a:t>
            </a:r>
          </a:p>
          <a:p>
            <a:pPr marL="1257300" lvl="2" indent="-457200" algn="just" eaLnBrk="1" hangingPunct="1">
              <a:lnSpc>
                <a:spcPct val="110000"/>
              </a:lnSpc>
            </a:pPr>
            <a:r>
              <a:rPr lang="es-EC" b="1" smtClean="0"/>
              <a:t>Fimbrias</a:t>
            </a:r>
            <a:r>
              <a:rPr lang="es-EC" smtClean="0"/>
              <a:t>: más cortas que los flagelos pero mucho más numerosas. Favorecen la fijación a las superficies o formación de películas sobre superficies líquidas.</a:t>
            </a:r>
          </a:p>
          <a:p>
            <a:pPr marL="1257300" lvl="2" indent="-457200" algn="just" eaLnBrk="1" hangingPunct="1">
              <a:lnSpc>
                <a:spcPct val="110000"/>
              </a:lnSpc>
            </a:pPr>
            <a:r>
              <a:rPr lang="es-EC" b="1" smtClean="0"/>
              <a:t>Pelos</a:t>
            </a:r>
            <a:r>
              <a:rPr lang="es-EC" smtClean="0"/>
              <a:t>: son más largos que las fimbrias y son menos numerosos. Funcionan como receptores y participan en el proceso de la conjugación, favorecen la fijación a tejidos.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4339">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4339">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4339">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4339">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39" grpId="0" build="p"/>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2 Marcador de contenido"/>
          <p:cNvSpPr>
            <a:spLocks noGrp="1"/>
          </p:cNvSpPr>
          <p:nvPr>
            <p:ph idx="1"/>
          </p:nvPr>
        </p:nvSpPr>
        <p:spPr>
          <a:xfrm>
            <a:off x="500063" y="5643563"/>
            <a:ext cx="8229600" cy="757237"/>
          </a:xfrm>
        </p:spPr>
        <p:txBody>
          <a:bodyPr>
            <a:normAutofit lnSpcReduction="10000"/>
          </a:bodyPr>
          <a:lstStyle/>
          <a:p>
            <a:pPr algn="just"/>
            <a:r>
              <a:rPr lang="es-EC" sz="2400" smtClean="0"/>
              <a:t>Célula de </a:t>
            </a:r>
            <a:r>
              <a:rPr lang="es-EC" sz="2400" i="1" smtClean="0"/>
              <a:t>Salmonella typhi </a:t>
            </a:r>
            <a:r>
              <a:rPr lang="es-EC" sz="2400" smtClean="0"/>
              <a:t>en división, mostrando fimbrias y flagelos.</a:t>
            </a:r>
          </a:p>
        </p:txBody>
      </p:sp>
      <p:pic>
        <p:nvPicPr>
          <p:cNvPr id="54275" name="Picture 2"/>
          <p:cNvPicPr>
            <a:picLocks noChangeAspect="1" noChangeArrowheads="1"/>
          </p:cNvPicPr>
          <p:nvPr/>
        </p:nvPicPr>
        <p:blipFill>
          <a:blip r:embed="rId3" cstate="print"/>
          <a:srcRect/>
          <a:stretch>
            <a:fillRect/>
          </a:stretch>
        </p:blipFill>
        <p:spPr bwMode="auto">
          <a:xfrm>
            <a:off x="1042988" y="333375"/>
            <a:ext cx="7200900" cy="52863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1 Título"/>
          <p:cNvSpPr>
            <a:spLocks noGrp="1"/>
          </p:cNvSpPr>
          <p:nvPr>
            <p:ph type="title"/>
          </p:nvPr>
        </p:nvSpPr>
        <p:spPr>
          <a:xfrm>
            <a:off x="457200" y="274638"/>
            <a:ext cx="8229600" cy="1011237"/>
          </a:xfrm>
        </p:spPr>
        <p:txBody>
          <a:bodyPr/>
          <a:lstStyle/>
          <a:p>
            <a:pPr eaLnBrk="1" hangingPunct="1"/>
            <a:r>
              <a:rPr lang="es-EC" sz="3200" b="1" smtClean="0"/>
              <a:t>CARACTERISTICAS MORFOLÒGICAS</a:t>
            </a:r>
            <a:endParaRPr lang="es-EC" sz="3200" smtClean="0"/>
          </a:p>
        </p:txBody>
      </p:sp>
      <p:sp>
        <p:nvSpPr>
          <p:cNvPr id="55299" name="2 Marcador de contenido"/>
          <p:cNvSpPr>
            <a:spLocks noGrp="1"/>
          </p:cNvSpPr>
          <p:nvPr>
            <p:ph idx="1"/>
          </p:nvPr>
        </p:nvSpPr>
        <p:spPr>
          <a:xfrm>
            <a:off x="428625" y="1357313"/>
            <a:ext cx="8001000" cy="2571750"/>
          </a:xfrm>
        </p:spPr>
        <p:txBody>
          <a:bodyPr/>
          <a:lstStyle/>
          <a:p>
            <a:pPr marL="457200" indent="-457200" algn="just" eaLnBrk="1" hangingPunct="1">
              <a:lnSpc>
                <a:spcPct val="110000"/>
              </a:lnSpc>
              <a:buFont typeface="Arial" charset="0"/>
              <a:buNone/>
            </a:pPr>
            <a:r>
              <a:rPr lang="es-EC" sz="2800" b="1" smtClean="0"/>
              <a:t>Formación de endósporas: </a:t>
            </a:r>
          </a:p>
          <a:p>
            <a:pPr marL="457200" indent="-457200" algn="just" eaLnBrk="1" hangingPunct="1">
              <a:lnSpc>
                <a:spcPct val="110000"/>
              </a:lnSpc>
            </a:pPr>
            <a:r>
              <a:rPr lang="es-EC" sz="2400" smtClean="0"/>
              <a:t>Son resistentes a factores físicos (calor, desecación, radiación) y químicos.</a:t>
            </a:r>
          </a:p>
          <a:p>
            <a:pPr marL="457200" indent="-457200" algn="just" eaLnBrk="1" hangingPunct="1">
              <a:lnSpc>
                <a:spcPct val="110000"/>
              </a:lnSpc>
            </a:pPr>
            <a:r>
              <a:rPr lang="es-EC" sz="2400" smtClean="0"/>
              <a:t>Son formadas por bacilos (</a:t>
            </a:r>
            <a:r>
              <a:rPr lang="es-EC" sz="2400" i="1" smtClean="0"/>
              <a:t>Bacillus</a:t>
            </a:r>
            <a:r>
              <a:rPr lang="es-EC" sz="2400" smtClean="0"/>
              <a:t> y </a:t>
            </a:r>
            <a:r>
              <a:rPr lang="es-EC" sz="2400" i="1" smtClean="0"/>
              <a:t>Clostridium</a:t>
            </a:r>
            <a:r>
              <a:rPr lang="es-EC" sz="2400" smtClean="0"/>
              <a:t>)</a:t>
            </a:r>
          </a:p>
          <a:p>
            <a:pPr marL="457200" indent="-457200" algn="just" eaLnBrk="1" hangingPunct="1">
              <a:lnSpc>
                <a:spcPct val="110000"/>
              </a:lnSpc>
            </a:pPr>
            <a:r>
              <a:rPr lang="es-EC" sz="2400" smtClean="0"/>
              <a:t>Su volumen es 1/10 parte de la bacteria original.</a:t>
            </a:r>
            <a:endParaRPr lang="es-EC" sz="2800" smtClean="0"/>
          </a:p>
        </p:txBody>
      </p:sp>
      <p:pic>
        <p:nvPicPr>
          <p:cNvPr id="55300" name="Picture 6" descr="ubicación endosporas"/>
          <p:cNvPicPr>
            <a:picLocks noChangeAspect="1" noChangeArrowheads="1"/>
          </p:cNvPicPr>
          <p:nvPr/>
        </p:nvPicPr>
        <p:blipFill>
          <a:blip r:embed="rId3" cstate="print"/>
          <a:srcRect/>
          <a:stretch>
            <a:fillRect/>
          </a:stretch>
        </p:blipFill>
        <p:spPr bwMode="auto">
          <a:xfrm>
            <a:off x="642938" y="4000500"/>
            <a:ext cx="7818437" cy="24352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1 Título"/>
          <p:cNvSpPr>
            <a:spLocks noGrp="1"/>
          </p:cNvSpPr>
          <p:nvPr>
            <p:ph type="title"/>
          </p:nvPr>
        </p:nvSpPr>
        <p:spPr>
          <a:xfrm>
            <a:off x="457200" y="274638"/>
            <a:ext cx="8229600" cy="1011237"/>
          </a:xfrm>
        </p:spPr>
        <p:txBody>
          <a:bodyPr/>
          <a:lstStyle/>
          <a:p>
            <a:pPr eaLnBrk="1" hangingPunct="1"/>
            <a:r>
              <a:rPr lang="es-EC" sz="3200" b="1" smtClean="0"/>
              <a:t>CARACTERISTICAS MORFOLÒGICAS</a:t>
            </a:r>
            <a:endParaRPr lang="es-EC" sz="3200" smtClean="0"/>
          </a:p>
        </p:txBody>
      </p:sp>
      <p:sp>
        <p:nvSpPr>
          <p:cNvPr id="19459" name="2 Marcador de contenido"/>
          <p:cNvSpPr>
            <a:spLocks noGrp="1"/>
          </p:cNvSpPr>
          <p:nvPr>
            <p:ph idx="1"/>
          </p:nvPr>
        </p:nvSpPr>
        <p:spPr>
          <a:xfrm>
            <a:off x="428625" y="1357313"/>
            <a:ext cx="8001000" cy="5143500"/>
          </a:xfrm>
        </p:spPr>
        <p:txBody>
          <a:bodyPr/>
          <a:lstStyle/>
          <a:p>
            <a:pPr marL="457200" indent="-457200" algn="just" eaLnBrk="1" hangingPunct="1">
              <a:spcBef>
                <a:spcPts val="600"/>
              </a:spcBef>
              <a:buFont typeface="Arial" charset="0"/>
              <a:buNone/>
              <a:defRPr/>
            </a:pPr>
            <a:r>
              <a:rPr lang="es-EC" sz="2800" b="1" dirty="0" smtClean="0"/>
              <a:t>Formación de </a:t>
            </a:r>
            <a:r>
              <a:rPr lang="es-EC" sz="2800" b="1" dirty="0" err="1" smtClean="0"/>
              <a:t>endósporas</a:t>
            </a:r>
            <a:r>
              <a:rPr lang="es-EC" sz="2800" b="1" dirty="0" smtClean="0"/>
              <a:t>: </a:t>
            </a:r>
          </a:p>
          <a:p>
            <a:pPr algn="just" eaLnBrk="1" hangingPunct="1">
              <a:spcBef>
                <a:spcPts val="600"/>
              </a:spcBef>
              <a:defRPr/>
            </a:pPr>
            <a:r>
              <a:rPr lang="es-ES" sz="2400" dirty="0" smtClean="0"/>
              <a:t>Son generalmente producidas cuando la bacteria se encuentra en medios ricos en nutrientes, del cual se está aprovechando hasta el último momento, luego el estado vegetativo desaparece e impera el estado </a:t>
            </a:r>
            <a:r>
              <a:rPr lang="es-ES" sz="2400" dirty="0" err="1" smtClean="0"/>
              <a:t>esporulado</a:t>
            </a:r>
            <a:r>
              <a:rPr lang="es-ES" sz="2400" dirty="0" smtClean="0"/>
              <a:t>.</a:t>
            </a:r>
          </a:p>
          <a:p>
            <a:pPr algn="just" eaLnBrk="1" hangingPunct="1">
              <a:spcBef>
                <a:spcPts val="600"/>
              </a:spcBef>
              <a:defRPr/>
            </a:pPr>
            <a:r>
              <a:rPr lang="es-ES" sz="2400" dirty="0" smtClean="0"/>
              <a:t>El tratamiento térmico puede activar el estado </a:t>
            </a:r>
            <a:r>
              <a:rPr lang="es-ES" sz="2400" dirty="0" err="1" smtClean="0"/>
              <a:t>dormante</a:t>
            </a:r>
            <a:r>
              <a:rPr lang="es-ES" sz="2400" dirty="0" smtClean="0"/>
              <a:t> de </a:t>
            </a:r>
            <a:r>
              <a:rPr lang="es-ES" sz="2400" dirty="0" err="1" smtClean="0"/>
              <a:t>esporulado</a:t>
            </a:r>
            <a:r>
              <a:rPr lang="es-ES" sz="2400" dirty="0" smtClean="0"/>
              <a:t>, cuando las condiciones son las favorables, las esporas germinan nuevamente.</a:t>
            </a:r>
            <a:endParaRPr lang="es-EC" sz="2800"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9459">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9459">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59" grpId="0" build="p"/>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6" name="Picture 2" descr="09espo2"/>
          <p:cNvPicPr>
            <a:picLocks noChangeAspect="1" noChangeArrowheads="1"/>
          </p:cNvPicPr>
          <p:nvPr/>
        </p:nvPicPr>
        <p:blipFill>
          <a:blip r:embed="rId3" cstate="print"/>
          <a:srcRect t="2139"/>
          <a:stretch>
            <a:fillRect/>
          </a:stretch>
        </p:blipFill>
        <p:spPr bwMode="auto">
          <a:xfrm>
            <a:off x="330200" y="357188"/>
            <a:ext cx="8456613" cy="6042025"/>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662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2" cstate="print"/>
          <a:srcRect l="20000" r="20000"/>
          <a:stretch>
            <a:fillRect/>
          </a:stretch>
        </p:blipFill>
        <p:spPr bwMode="auto">
          <a:xfrm>
            <a:off x="2195736" y="188640"/>
            <a:ext cx="4752528" cy="6328014"/>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8370" name="Picture 2"/>
          <p:cNvPicPr>
            <a:picLocks noChangeAspect="1" noChangeArrowheads="1"/>
          </p:cNvPicPr>
          <p:nvPr/>
        </p:nvPicPr>
        <p:blipFill>
          <a:blip r:embed="rId3" cstate="print"/>
          <a:srcRect/>
          <a:stretch>
            <a:fillRect/>
          </a:stretch>
        </p:blipFill>
        <p:spPr bwMode="auto">
          <a:xfrm>
            <a:off x="1190625" y="617538"/>
            <a:ext cx="6881813" cy="552608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p:cNvSpPr>
            <a:spLocks noGrp="1" noChangeArrowheads="1"/>
          </p:cNvSpPr>
          <p:nvPr>
            <p:ph type="title"/>
          </p:nvPr>
        </p:nvSpPr>
        <p:spPr>
          <a:xfrm>
            <a:off x="457200" y="642938"/>
            <a:ext cx="8229600" cy="774700"/>
          </a:xfrm>
        </p:spPr>
        <p:txBody>
          <a:bodyPr/>
          <a:lstStyle/>
          <a:p>
            <a:pPr algn="l" eaLnBrk="1" hangingPunct="1"/>
            <a:r>
              <a:rPr lang="es-ES_tradnl" sz="4000" b="1" smtClean="0"/>
              <a:t>ENDOSPORA</a:t>
            </a:r>
          </a:p>
        </p:txBody>
      </p:sp>
      <p:pic>
        <p:nvPicPr>
          <p:cNvPr id="59395" name="Picture 3"/>
          <p:cNvPicPr>
            <a:picLocks noGrp="1" noChangeAspect="1" noChangeArrowheads="1"/>
          </p:cNvPicPr>
          <p:nvPr>
            <p:ph type="body" idx="1"/>
          </p:nvPr>
        </p:nvPicPr>
        <p:blipFill>
          <a:blip r:embed="rId3" cstate="print"/>
          <a:srcRect/>
          <a:stretch>
            <a:fillRect/>
          </a:stretch>
        </p:blipFill>
        <p:spPr>
          <a:xfrm>
            <a:off x="4200525" y="-3175"/>
            <a:ext cx="4943475" cy="6861175"/>
          </a:xfrm>
        </p:spPr>
      </p:pic>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1 Título"/>
          <p:cNvSpPr>
            <a:spLocks noGrp="1"/>
          </p:cNvSpPr>
          <p:nvPr>
            <p:ph type="title"/>
          </p:nvPr>
        </p:nvSpPr>
        <p:spPr>
          <a:xfrm>
            <a:off x="457200" y="274638"/>
            <a:ext cx="8229600" cy="1011237"/>
          </a:xfrm>
        </p:spPr>
        <p:txBody>
          <a:bodyPr/>
          <a:lstStyle/>
          <a:p>
            <a:pPr eaLnBrk="1" hangingPunct="1"/>
            <a:r>
              <a:rPr lang="es-EC" sz="3200" b="1" smtClean="0"/>
              <a:t>CARACTERISTICAS MORFOLÒGICAS</a:t>
            </a:r>
            <a:endParaRPr lang="es-EC" sz="3200" smtClean="0"/>
          </a:p>
        </p:txBody>
      </p:sp>
      <p:sp>
        <p:nvSpPr>
          <p:cNvPr id="28675" name="2 Marcador de contenido"/>
          <p:cNvSpPr>
            <a:spLocks noGrp="1"/>
          </p:cNvSpPr>
          <p:nvPr>
            <p:ph idx="1"/>
          </p:nvPr>
        </p:nvSpPr>
        <p:spPr>
          <a:xfrm>
            <a:off x="1285875" y="1357313"/>
            <a:ext cx="7500938" cy="5143500"/>
          </a:xfrm>
        </p:spPr>
        <p:txBody>
          <a:bodyPr/>
          <a:lstStyle/>
          <a:p>
            <a:pPr marL="457200" indent="-457200" algn="just" eaLnBrk="1" hangingPunct="1">
              <a:lnSpc>
                <a:spcPct val="110000"/>
              </a:lnSpc>
              <a:buFont typeface="Arial" charset="0"/>
              <a:buNone/>
            </a:pPr>
            <a:r>
              <a:rPr lang="es-EC" sz="2800" b="1" smtClean="0"/>
              <a:t>Formación de endósporas: </a:t>
            </a:r>
          </a:p>
          <a:p>
            <a:pPr marL="457200" indent="-457200" algn="just" eaLnBrk="1" hangingPunct="1">
              <a:lnSpc>
                <a:spcPct val="110000"/>
              </a:lnSpc>
            </a:pPr>
            <a:r>
              <a:rPr lang="es-EC" sz="2400" smtClean="0"/>
              <a:t>Bacterias esporulantes</a:t>
            </a:r>
          </a:p>
          <a:p>
            <a:pPr marL="857250" lvl="1" indent="-457200" algn="just" eaLnBrk="1" hangingPunct="1">
              <a:lnSpc>
                <a:spcPct val="110000"/>
              </a:lnSpc>
            </a:pPr>
            <a:r>
              <a:rPr lang="es-EC" sz="2400" i="1" smtClean="0"/>
              <a:t>Bacillus</a:t>
            </a:r>
          </a:p>
          <a:p>
            <a:pPr marL="1257300" lvl="2" indent="-457200" algn="just" eaLnBrk="1" hangingPunct="1">
              <a:lnSpc>
                <a:spcPct val="110000"/>
              </a:lnSpc>
            </a:pPr>
            <a:r>
              <a:rPr lang="es-EC" sz="2000" smtClean="0"/>
              <a:t>Aerobios</a:t>
            </a:r>
          </a:p>
          <a:p>
            <a:pPr marL="1257300" lvl="2" indent="-457200" algn="just" eaLnBrk="1" hangingPunct="1">
              <a:lnSpc>
                <a:spcPct val="110000"/>
              </a:lnSpc>
            </a:pPr>
            <a:r>
              <a:rPr lang="es-EC" sz="2000" smtClean="0"/>
              <a:t>En suelo y agua</a:t>
            </a:r>
          </a:p>
          <a:p>
            <a:pPr marL="1257300" lvl="2" indent="-457200" algn="just" eaLnBrk="1" hangingPunct="1">
              <a:lnSpc>
                <a:spcPct val="110000"/>
              </a:lnSpc>
            </a:pPr>
            <a:r>
              <a:rPr lang="es-EC" sz="2000" i="1" smtClean="0"/>
              <a:t>Bacillus anthracis </a:t>
            </a:r>
            <a:r>
              <a:rPr lang="es-EC" sz="2000" smtClean="0"/>
              <a:t>(antrax) </a:t>
            </a:r>
          </a:p>
          <a:p>
            <a:pPr marL="857250" lvl="1" indent="-457200" algn="just" eaLnBrk="1" hangingPunct="1">
              <a:lnSpc>
                <a:spcPct val="110000"/>
              </a:lnSpc>
            </a:pPr>
            <a:r>
              <a:rPr lang="es-EC" sz="2400" i="1" smtClean="0"/>
              <a:t>Clostridium</a:t>
            </a:r>
          </a:p>
          <a:p>
            <a:pPr marL="1257300" lvl="2" indent="-457200" algn="just" eaLnBrk="1" hangingPunct="1">
              <a:lnSpc>
                <a:spcPct val="110000"/>
              </a:lnSpc>
            </a:pPr>
            <a:r>
              <a:rPr lang="es-EC" sz="2000" smtClean="0"/>
              <a:t>Anaerobias</a:t>
            </a:r>
          </a:p>
          <a:p>
            <a:pPr marL="1257300" lvl="2" indent="-457200" algn="just" eaLnBrk="1" hangingPunct="1">
              <a:lnSpc>
                <a:spcPct val="110000"/>
              </a:lnSpc>
            </a:pPr>
            <a:r>
              <a:rPr lang="es-EC" sz="2000" smtClean="0"/>
              <a:t>En la última porción del tracto intestinal de animales</a:t>
            </a:r>
          </a:p>
          <a:p>
            <a:pPr marL="1257300" lvl="2" indent="-457200" algn="just" eaLnBrk="1" hangingPunct="1">
              <a:lnSpc>
                <a:spcPct val="110000"/>
              </a:lnSpc>
            </a:pPr>
            <a:r>
              <a:rPr lang="es-EC" sz="2000" smtClean="0"/>
              <a:t>En suelos, sedimentos, aguas subterráneas anaerobias</a:t>
            </a:r>
          </a:p>
          <a:p>
            <a:pPr marL="1257300" lvl="2" indent="-457200" algn="just" eaLnBrk="1" hangingPunct="1">
              <a:lnSpc>
                <a:spcPct val="110000"/>
              </a:lnSpc>
            </a:pPr>
            <a:r>
              <a:rPr lang="es-EC" sz="2000" i="1" smtClean="0"/>
              <a:t>Clostridium tetani </a:t>
            </a:r>
            <a:r>
              <a:rPr lang="es-EC" sz="2000" smtClean="0"/>
              <a:t>(tétano)</a:t>
            </a:r>
          </a:p>
        </p:txBody>
      </p:sp>
      <p:pic>
        <p:nvPicPr>
          <p:cNvPr id="60420" name="Picture 3"/>
          <p:cNvPicPr>
            <a:picLocks noChangeAspect="1" noChangeArrowheads="1"/>
          </p:cNvPicPr>
          <p:nvPr/>
        </p:nvPicPr>
        <p:blipFill>
          <a:blip r:embed="rId3" cstate="print"/>
          <a:srcRect/>
          <a:stretch>
            <a:fillRect/>
          </a:stretch>
        </p:blipFill>
        <p:spPr bwMode="auto">
          <a:xfrm>
            <a:off x="428625" y="2636838"/>
            <a:ext cx="1322388" cy="1506537"/>
          </a:xfrm>
          <a:prstGeom prst="rect">
            <a:avLst/>
          </a:prstGeom>
          <a:noFill/>
          <a:ln w="9525">
            <a:noFill/>
            <a:miter lim="800000"/>
            <a:headEnd/>
            <a:tailEnd/>
          </a:ln>
        </p:spPr>
      </p:pic>
      <p:pic>
        <p:nvPicPr>
          <p:cNvPr id="60421" name="Picture 5"/>
          <p:cNvPicPr>
            <a:picLocks noChangeAspect="1" noChangeArrowheads="1"/>
          </p:cNvPicPr>
          <p:nvPr/>
        </p:nvPicPr>
        <p:blipFill>
          <a:blip r:embed="rId4" cstate="print"/>
          <a:srcRect/>
          <a:stretch>
            <a:fillRect/>
          </a:stretch>
        </p:blipFill>
        <p:spPr bwMode="auto">
          <a:xfrm>
            <a:off x="285750" y="4572000"/>
            <a:ext cx="1457325" cy="11430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8675">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8675">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8675">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8675">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8675">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8675">
                                            <p:txEl>
                                              <p:pRg st="6" end="6"/>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28675">
                                            <p:txEl>
                                              <p:pRg st="7" end="7"/>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28675">
                                            <p:txEl>
                                              <p:pRg st="8" end="8"/>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28675">
                                            <p:txEl>
                                              <p:pRg st="9" end="9"/>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28675">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675" grpId="0" build="p"/>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1 Título"/>
          <p:cNvSpPr>
            <a:spLocks noGrp="1"/>
          </p:cNvSpPr>
          <p:nvPr>
            <p:ph type="title"/>
          </p:nvPr>
        </p:nvSpPr>
        <p:spPr>
          <a:xfrm>
            <a:off x="457200" y="274638"/>
            <a:ext cx="8229600" cy="1011237"/>
          </a:xfrm>
        </p:spPr>
        <p:txBody>
          <a:bodyPr/>
          <a:lstStyle/>
          <a:p>
            <a:pPr eaLnBrk="1" hangingPunct="1"/>
            <a:r>
              <a:rPr lang="es-EC" sz="3200" b="1" smtClean="0"/>
              <a:t>CARACTERISTICAS QUÍMICAS</a:t>
            </a:r>
            <a:endParaRPr lang="es-EC" sz="3200" smtClean="0"/>
          </a:p>
        </p:txBody>
      </p:sp>
      <p:sp>
        <p:nvSpPr>
          <p:cNvPr id="29699" name="2 Marcador de contenido"/>
          <p:cNvSpPr>
            <a:spLocks noGrp="1"/>
          </p:cNvSpPr>
          <p:nvPr>
            <p:ph idx="1"/>
          </p:nvPr>
        </p:nvSpPr>
        <p:spPr>
          <a:xfrm>
            <a:off x="428625" y="1285875"/>
            <a:ext cx="8001000" cy="4786313"/>
          </a:xfrm>
        </p:spPr>
        <p:txBody>
          <a:bodyPr/>
          <a:lstStyle/>
          <a:p>
            <a:pPr algn="just" eaLnBrk="1" hangingPunct="1">
              <a:spcBef>
                <a:spcPts val="600"/>
              </a:spcBef>
              <a:buFont typeface="Arial" charset="0"/>
              <a:buNone/>
            </a:pPr>
            <a:r>
              <a:rPr lang="es-EC" smtClean="0"/>
              <a:t>	</a:t>
            </a:r>
            <a:r>
              <a:rPr lang="es-EC" b="1" smtClean="0"/>
              <a:t>Cada grupo de microorganismo posee una composición química diferente.</a:t>
            </a:r>
          </a:p>
          <a:p>
            <a:pPr lvl="1" algn="just" eaLnBrk="1" hangingPunct="1">
              <a:spcBef>
                <a:spcPts val="600"/>
              </a:spcBef>
            </a:pPr>
            <a:r>
              <a:rPr lang="es-EC" smtClean="0"/>
              <a:t>Bacterias con paredes celulares compuestas de peptidoglucano:</a:t>
            </a:r>
          </a:p>
          <a:p>
            <a:pPr lvl="2" algn="just" eaLnBrk="1" hangingPunct="1">
              <a:spcBef>
                <a:spcPts val="600"/>
              </a:spcBef>
            </a:pPr>
            <a:r>
              <a:rPr lang="es-EC" smtClean="0"/>
              <a:t>Bacterias Gram (-) poseen lipopolisacáridos en sus paredes celulares y poca cantidad de peptidoglucano.</a:t>
            </a:r>
          </a:p>
          <a:p>
            <a:pPr lvl="2" algn="just" eaLnBrk="1" hangingPunct="1">
              <a:spcBef>
                <a:spcPts val="600"/>
              </a:spcBef>
            </a:pPr>
            <a:r>
              <a:rPr lang="es-EC" smtClean="0"/>
              <a:t>Bacterias gram (+) poseen paredes celulares que contienen ácidos teicoicos (polímeros fosfato de glicerol), y una gran cantidad de peptidoglucano.</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9699">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9699">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9699">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9699">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699" grpId="0" build="p"/>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1 Título"/>
          <p:cNvSpPr>
            <a:spLocks noGrp="1"/>
          </p:cNvSpPr>
          <p:nvPr>
            <p:ph type="title"/>
          </p:nvPr>
        </p:nvSpPr>
        <p:spPr>
          <a:xfrm>
            <a:off x="457200" y="274638"/>
            <a:ext cx="8229600" cy="1011237"/>
          </a:xfrm>
        </p:spPr>
        <p:txBody>
          <a:bodyPr/>
          <a:lstStyle/>
          <a:p>
            <a:pPr eaLnBrk="1" hangingPunct="1"/>
            <a:r>
              <a:rPr lang="es-EC" sz="3200" b="1" smtClean="0"/>
              <a:t>CARACTERISTICAS QUÍMICAS</a:t>
            </a:r>
            <a:endParaRPr lang="es-EC" sz="3200" smtClean="0"/>
          </a:p>
        </p:txBody>
      </p:sp>
      <p:sp>
        <p:nvSpPr>
          <p:cNvPr id="62467" name="2 Marcador de contenido"/>
          <p:cNvSpPr>
            <a:spLocks noGrp="1"/>
          </p:cNvSpPr>
          <p:nvPr>
            <p:ph idx="1"/>
          </p:nvPr>
        </p:nvSpPr>
        <p:spPr>
          <a:xfrm>
            <a:off x="428625" y="1357313"/>
            <a:ext cx="8001000" cy="2214562"/>
          </a:xfrm>
        </p:spPr>
        <p:txBody>
          <a:bodyPr/>
          <a:lstStyle/>
          <a:p>
            <a:pPr algn="just" eaLnBrk="1" hangingPunct="1">
              <a:spcBef>
                <a:spcPts val="600"/>
              </a:spcBef>
              <a:buFont typeface="Arial" charset="0"/>
              <a:buNone/>
            </a:pPr>
            <a:r>
              <a:rPr lang="es-EC" smtClean="0"/>
              <a:t>	</a:t>
            </a:r>
            <a:r>
              <a:rPr lang="es-EC" b="1" smtClean="0"/>
              <a:t>Cada grupo de microorganismo posee una composición química diferente.</a:t>
            </a:r>
          </a:p>
          <a:p>
            <a:pPr lvl="1" algn="just" eaLnBrk="1" hangingPunct="1">
              <a:spcBef>
                <a:spcPts val="600"/>
              </a:spcBef>
            </a:pPr>
            <a:r>
              <a:rPr lang="es-EC" smtClean="0"/>
              <a:t>Bacterias con paredes celulares compuestas de peptidoglucano:</a:t>
            </a:r>
          </a:p>
        </p:txBody>
      </p:sp>
      <p:pic>
        <p:nvPicPr>
          <p:cNvPr id="30724" name="Picture 2"/>
          <p:cNvPicPr>
            <a:picLocks noChangeAspect="1" noChangeArrowheads="1"/>
          </p:cNvPicPr>
          <p:nvPr/>
        </p:nvPicPr>
        <p:blipFill>
          <a:blip r:embed="rId3" cstate="print"/>
          <a:srcRect/>
          <a:stretch>
            <a:fillRect/>
          </a:stretch>
        </p:blipFill>
        <p:spPr bwMode="auto">
          <a:xfrm>
            <a:off x="1071563" y="3500438"/>
            <a:ext cx="7115175" cy="29718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30724"/>
                                        </p:tgtEl>
                                        <p:attrNameLst>
                                          <p:attrName>style.visibility</p:attrName>
                                        </p:attrNameLst>
                                      </p:cBhvr>
                                      <p:to>
                                        <p:strVal val="visible"/>
                                      </p:to>
                                    </p:set>
                                    <p:animEffect transition="in" filter="dissolve">
                                      <p:cBhvr>
                                        <p:cTn id="7" dur="500"/>
                                        <p:tgtEl>
                                          <p:spTgt spid="307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omposición química de pared"/>
          <p:cNvPicPr>
            <a:picLocks noGrp="1" noChangeAspect="1" noChangeArrowheads="1"/>
          </p:cNvPicPr>
          <p:nvPr>
            <p:ph idx="1"/>
          </p:nvPr>
        </p:nvPicPr>
        <p:blipFill>
          <a:blip r:embed="rId2" cstate="print"/>
          <a:srcRect/>
          <a:stretch>
            <a:fillRect/>
          </a:stretch>
        </p:blipFill>
        <p:spPr bwMode="auto">
          <a:xfrm>
            <a:off x="971600" y="404664"/>
            <a:ext cx="7488832" cy="6018986"/>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1 Título"/>
          <p:cNvSpPr>
            <a:spLocks noGrp="1"/>
          </p:cNvSpPr>
          <p:nvPr>
            <p:ph type="title"/>
          </p:nvPr>
        </p:nvSpPr>
        <p:spPr/>
        <p:txBody>
          <a:bodyPr>
            <a:normAutofit fontScale="90000"/>
          </a:bodyPr>
          <a:lstStyle/>
          <a:p>
            <a:r>
              <a:rPr lang="es-EC" sz="3600" b="1" smtClean="0"/>
              <a:t>Estructura y composición de la envoltura de Bacterias</a:t>
            </a:r>
          </a:p>
        </p:txBody>
      </p:sp>
      <p:pic>
        <p:nvPicPr>
          <p:cNvPr id="63491" name="Picture 2"/>
          <p:cNvPicPr>
            <a:picLocks noChangeAspect="1" noChangeArrowheads="1"/>
          </p:cNvPicPr>
          <p:nvPr/>
        </p:nvPicPr>
        <p:blipFill>
          <a:blip r:embed="rId3" cstate="print"/>
          <a:srcRect/>
          <a:stretch>
            <a:fillRect/>
          </a:stretch>
        </p:blipFill>
        <p:spPr bwMode="auto">
          <a:xfrm>
            <a:off x="71438" y="1928813"/>
            <a:ext cx="9007475" cy="29241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4514" name="Picture 2" descr="27-12"/>
          <p:cNvPicPr>
            <a:picLocks noChangeAspect="1" noChangeArrowheads="1"/>
          </p:cNvPicPr>
          <p:nvPr/>
        </p:nvPicPr>
        <p:blipFill>
          <a:blip r:embed="rId3" cstate="print"/>
          <a:srcRect l="18456" t="1164" r="16228" b="50365"/>
          <a:stretch>
            <a:fillRect/>
          </a:stretch>
        </p:blipFill>
        <p:spPr bwMode="auto">
          <a:xfrm>
            <a:off x="0" y="620713"/>
            <a:ext cx="4159250" cy="5543550"/>
          </a:xfrm>
          <a:prstGeom prst="rect">
            <a:avLst/>
          </a:prstGeom>
          <a:noFill/>
          <a:ln w="9525">
            <a:noFill/>
            <a:miter lim="800000"/>
            <a:headEnd/>
            <a:tailEnd/>
          </a:ln>
        </p:spPr>
      </p:pic>
      <p:grpSp>
        <p:nvGrpSpPr>
          <p:cNvPr id="2" name="Group 3"/>
          <p:cNvGrpSpPr>
            <a:grpSpLocks/>
          </p:cNvGrpSpPr>
          <p:nvPr/>
        </p:nvGrpSpPr>
        <p:grpSpPr bwMode="auto">
          <a:xfrm>
            <a:off x="4205288" y="-123825"/>
            <a:ext cx="4938712" cy="6858000"/>
            <a:chOff x="2649" y="0"/>
            <a:chExt cx="3111" cy="4320"/>
          </a:xfrm>
        </p:grpSpPr>
        <p:sp>
          <p:nvSpPr>
            <p:cNvPr id="64517" name="Rectangle 4"/>
            <p:cNvSpPr>
              <a:spLocks noChangeArrowheads="1"/>
            </p:cNvSpPr>
            <p:nvPr/>
          </p:nvSpPr>
          <p:spPr bwMode="auto">
            <a:xfrm>
              <a:off x="3696" y="103"/>
              <a:ext cx="1279" cy="250"/>
            </a:xfrm>
            <a:prstGeom prst="rect">
              <a:avLst/>
            </a:prstGeom>
            <a:noFill/>
            <a:ln w="9525">
              <a:noFill/>
              <a:miter lim="800000"/>
              <a:headEnd/>
              <a:tailEnd/>
            </a:ln>
          </p:spPr>
          <p:txBody>
            <a:bodyPr wrap="none">
              <a:spAutoFit/>
            </a:bodyPr>
            <a:lstStyle/>
            <a:p>
              <a:r>
                <a:rPr lang="es-ES" sz="2000" b="1">
                  <a:solidFill>
                    <a:srgbClr val="FF33CC"/>
                  </a:solidFill>
                </a:rPr>
                <a:t> Gram negativo</a:t>
              </a:r>
            </a:p>
          </p:txBody>
        </p:sp>
        <p:pic>
          <p:nvPicPr>
            <p:cNvPr id="64518" name="Picture 5" descr="27-12"/>
            <p:cNvPicPr>
              <a:picLocks noChangeAspect="1" noChangeArrowheads="1"/>
            </p:cNvPicPr>
            <p:nvPr/>
          </p:nvPicPr>
          <p:blipFill>
            <a:blip r:embed="rId3" cstate="print"/>
            <a:srcRect l="3961" t="50192" r="4222" b="1939"/>
            <a:stretch>
              <a:fillRect/>
            </a:stretch>
          </p:blipFill>
          <p:spPr bwMode="auto">
            <a:xfrm>
              <a:off x="2649" y="482"/>
              <a:ext cx="3111" cy="3448"/>
            </a:xfrm>
            <a:prstGeom prst="rect">
              <a:avLst/>
            </a:prstGeom>
            <a:noFill/>
            <a:ln w="9525">
              <a:noFill/>
              <a:miter lim="800000"/>
              <a:headEnd/>
              <a:tailEnd/>
            </a:ln>
          </p:spPr>
        </p:pic>
        <p:sp>
          <p:nvSpPr>
            <p:cNvPr id="64519" name="Line 6"/>
            <p:cNvSpPr>
              <a:spLocks noChangeShapeType="1"/>
            </p:cNvSpPr>
            <p:nvPr/>
          </p:nvSpPr>
          <p:spPr bwMode="auto">
            <a:xfrm>
              <a:off x="2653" y="0"/>
              <a:ext cx="0" cy="4320"/>
            </a:xfrm>
            <a:prstGeom prst="line">
              <a:avLst/>
            </a:prstGeom>
            <a:noFill/>
            <a:ln w="57150">
              <a:solidFill>
                <a:schemeClr val="tx1"/>
              </a:solidFill>
              <a:round/>
              <a:headEnd/>
              <a:tailEnd/>
            </a:ln>
          </p:spPr>
          <p:txBody>
            <a:bodyPr/>
            <a:lstStyle/>
            <a:p>
              <a:endParaRPr lang="es-EC"/>
            </a:p>
          </p:txBody>
        </p:sp>
      </p:grpSp>
      <p:sp>
        <p:nvSpPr>
          <p:cNvPr id="64516" name="Rectangle 7"/>
          <p:cNvSpPr>
            <a:spLocks noChangeArrowheads="1"/>
          </p:cNvSpPr>
          <p:nvPr/>
        </p:nvSpPr>
        <p:spPr bwMode="auto">
          <a:xfrm>
            <a:off x="1042988" y="163513"/>
            <a:ext cx="1958975" cy="396875"/>
          </a:xfrm>
          <a:prstGeom prst="rect">
            <a:avLst/>
          </a:prstGeom>
          <a:noFill/>
          <a:ln w="9525">
            <a:noFill/>
            <a:miter lim="800000"/>
            <a:headEnd/>
            <a:tailEnd/>
          </a:ln>
        </p:spPr>
        <p:txBody>
          <a:bodyPr wrap="none">
            <a:spAutoFit/>
          </a:bodyPr>
          <a:lstStyle/>
          <a:p>
            <a:r>
              <a:rPr lang="es-ES" sz="2000" b="1">
                <a:solidFill>
                  <a:srgbClr val="6600FF"/>
                </a:solidFill>
              </a:rPr>
              <a:t> Gram positivo</a:t>
            </a:r>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5" name="Picture 7"/>
          <p:cNvPicPr>
            <a:picLocks noChangeAspect="1" noChangeArrowheads="1"/>
          </p:cNvPicPr>
          <p:nvPr/>
        </p:nvPicPr>
        <p:blipFill>
          <a:blip r:embed="rId3" cstate="print"/>
          <a:srcRect/>
          <a:stretch>
            <a:fillRect/>
          </a:stretch>
        </p:blipFill>
        <p:spPr bwMode="auto">
          <a:xfrm>
            <a:off x="762000" y="1524000"/>
            <a:ext cx="7620000" cy="4419600"/>
          </a:xfrm>
          <a:prstGeom prst="rect">
            <a:avLst/>
          </a:prstGeom>
          <a:noFill/>
          <a:ln w="28575">
            <a:solidFill>
              <a:schemeClr val="tx1"/>
            </a:solidFill>
            <a:miter lim="800000"/>
            <a:headEnd/>
            <a:tailEnd/>
          </a:ln>
        </p:spPr>
      </p:pic>
      <p:sp>
        <p:nvSpPr>
          <p:cNvPr id="13316" name="Text Box 8"/>
          <p:cNvSpPr txBox="1">
            <a:spLocks noChangeArrowheads="1"/>
          </p:cNvSpPr>
          <p:nvPr/>
        </p:nvSpPr>
        <p:spPr bwMode="auto">
          <a:xfrm>
            <a:off x="1066800" y="3505200"/>
            <a:ext cx="1600200" cy="457200"/>
          </a:xfrm>
          <a:prstGeom prst="rect">
            <a:avLst/>
          </a:prstGeom>
          <a:noFill/>
          <a:ln w="9525">
            <a:noFill/>
            <a:miter lim="800000"/>
            <a:headEnd/>
            <a:tailEnd/>
          </a:ln>
        </p:spPr>
        <p:txBody>
          <a:bodyPr>
            <a:spAutoFit/>
          </a:bodyPr>
          <a:lstStyle/>
          <a:p>
            <a:pPr>
              <a:spcBef>
                <a:spcPct val="50000"/>
              </a:spcBef>
            </a:pPr>
            <a:r>
              <a:rPr lang="es-PR" sz="1200" b="1"/>
              <a:t>Aplicación del Crital Violeta</a:t>
            </a:r>
          </a:p>
        </p:txBody>
      </p:sp>
      <p:sp>
        <p:nvSpPr>
          <p:cNvPr id="13317" name="Text Box 9"/>
          <p:cNvSpPr txBox="1">
            <a:spLocks noChangeArrowheads="1"/>
          </p:cNvSpPr>
          <p:nvPr/>
        </p:nvSpPr>
        <p:spPr bwMode="auto">
          <a:xfrm>
            <a:off x="3048000" y="3505200"/>
            <a:ext cx="1600200" cy="457200"/>
          </a:xfrm>
          <a:prstGeom prst="rect">
            <a:avLst/>
          </a:prstGeom>
          <a:noFill/>
          <a:ln w="9525">
            <a:noFill/>
            <a:miter lim="800000"/>
            <a:headEnd/>
            <a:tailEnd/>
          </a:ln>
        </p:spPr>
        <p:txBody>
          <a:bodyPr>
            <a:spAutoFit/>
          </a:bodyPr>
          <a:lstStyle/>
          <a:p>
            <a:pPr>
              <a:spcBef>
                <a:spcPct val="50000"/>
              </a:spcBef>
            </a:pPr>
            <a:r>
              <a:rPr lang="es-PR" sz="1200" b="1"/>
              <a:t>Aplicación del Iodo</a:t>
            </a:r>
          </a:p>
        </p:txBody>
      </p:sp>
      <p:sp>
        <p:nvSpPr>
          <p:cNvPr id="13318" name="Text Box 10"/>
          <p:cNvSpPr txBox="1">
            <a:spLocks noChangeArrowheads="1"/>
          </p:cNvSpPr>
          <p:nvPr/>
        </p:nvSpPr>
        <p:spPr bwMode="auto">
          <a:xfrm>
            <a:off x="4495800" y="3429000"/>
            <a:ext cx="1600200" cy="457200"/>
          </a:xfrm>
          <a:prstGeom prst="rect">
            <a:avLst/>
          </a:prstGeom>
          <a:noFill/>
          <a:ln w="9525">
            <a:noFill/>
            <a:miter lim="800000"/>
            <a:headEnd/>
            <a:tailEnd/>
          </a:ln>
        </p:spPr>
        <p:txBody>
          <a:bodyPr>
            <a:spAutoFit/>
          </a:bodyPr>
          <a:lstStyle/>
          <a:p>
            <a:pPr>
              <a:spcBef>
                <a:spcPct val="50000"/>
              </a:spcBef>
            </a:pPr>
            <a:r>
              <a:rPr lang="es-PR" sz="1200" b="1"/>
              <a:t>Aplicación del decolorizador</a:t>
            </a:r>
          </a:p>
        </p:txBody>
      </p:sp>
      <p:sp>
        <p:nvSpPr>
          <p:cNvPr id="13319" name="Text Box 11"/>
          <p:cNvSpPr txBox="1">
            <a:spLocks noChangeArrowheads="1"/>
          </p:cNvSpPr>
          <p:nvPr/>
        </p:nvSpPr>
        <p:spPr bwMode="auto">
          <a:xfrm>
            <a:off x="6096000" y="3429000"/>
            <a:ext cx="1600200" cy="457200"/>
          </a:xfrm>
          <a:prstGeom prst="rect">
            <a:avLst/>
          </a:prstGeom>
          <a:noFill/>
          <a:ln w="9525">
            <a:noFill/>
            <a:miter lim="800000"/>
            <a:headEnd/>
            <a:tailEnd/>
          </a:ln>
        </p:spPr>
        <p:txBody>
          <a:bodyPr>
            <a:spAutoFit/>
          </a:bodyPr>
          <a:lstStyle/>
          <a:p>
            <a:pPr>
              <a:spcBef>
                <a:spcPct val="50000"/>
              </a:spcBef>
            </a:pPr>
            <a:r>
              <a:rPr lang="es-PR" sz="1200" b="1"/>
              <a:t>Aplicación de la safranina</a:t>
            </a:r>
          </a:p>
        </p:txBody>
      </p:sp>
      <p:sp>
        <p:nvSpPr>
          <p:cNvPr id="13320" name="Text Box 12"/>
          <p:cNvSpPr txBox="1">
            <a:spLocks noChangeArrowheads="1"/>
          </p:cNvSpPr>
          <p:nvPr/>
        </p:nvSpPr>
        <p:spPr bwMode="auto">
          <a:xfrm>
            <a:off x="7391400" y="1524000"/>
            <a:ext cx="1524000" cy="198438"/>
          </a:xfrm>
          <a:prstGeom prst="rect">
            <a:avLst/>
          </a:prstGeom>
          <a:noFill/>
          <a:ln w="9525">
            <a:noFill/>
            <a:miter lim="800000"/>
            <a:headEnd/>
            <a:tailEnd/>
          </a:ln>
        </p:spPr>
        <p:txBody>
          <a:bodyPr>
            <a:spAutoFit/>
          </a:bodyPr>
          <a:lstStyle/>
          <a:p>
            <a:pPr>
              <a:spcBef>
                <a:spcPct val="50000"/>
              </a:spcBef>
            </a:pPr>
            <a:r>
              <a:rPr lang="es-PR" sz="700" b="1"/>
              <a:t>CRISTAL VIOLETA</a:t>
            </a:r>
          </a:p>
        </p:txBody>
      </p:sp>
      <p:sp>
        <p:nvSpPr>
          <p:cNvPr id="13321" name="Text Box 13"/>
          <p:cNvSpPr txBox="1">
            <a:spLocks noChangeArrowheads="1"/>
          </p:cNvSpPr>
          <p:nvPr/>
        </p:nvSpPr>
        <p:spPr bwMode="auto">
          <a:xfrm>
            <a:off x="7391400" y="1676400"/>
            <a:ext cx="1524000" cy="198438"/>
          </a:xfrm>
          <a:prstGeom prst="rect">
            <a:avLst/>
          </a:prstGeom>
          <a:noFill/>
          <a:ln w="9525">
            <a:noFill/>
            <a:miter lim="800000"/>
            <a:headEnd/>
            <a:tailEnd/>
          </a:ln>
        </p:spPr>
        <p:txBody>
          <a:bodyPr>
            <a:spAutoFit/>
          </a:bodyPr>
          <a:lstStyle/>
          <a:p>
            <a:pPr>
              <a:spcBef>
                <a:spcPct val="50000"/>
              </a:spcBef>
            </a:pPr>
            <a:r>
              <a:rPr lang="es-PR" sz="700" b="1"/>
              <a:t>IODO</a:t>
            </a:r>
          </a:p>
        </p:txBody>
      </p:sp>
      <p:sp>
        <p:nvSpPr>
          <p:cNvPr id="13322" name="Text Box 14"/>
          <p:cNvSpPr txBox="1">
            <a:spLocks noChangeArrowheads="1"/>
          </p:cNvSpPr>
          <p:nvPr/>
        </p:nvSpPr>
        <p:spPr bwMode="auto">
          <a:xfrm>
            <a:off x="7391400" y="1828800"/>
            <a:ext cx="1524000" cy="198438"/>
          </a:xfrm>
          <a:prstGeom prst="rect">
            <a:avLst/>
          </a:prstGeom>
          <a:noFill/>
          <a:ln w="9525">
            <a:noFill/>
            <a:miter lim="800000"/>
            <a:headEnd/>
            <a:tailEnd/>
          </a:ln>
        </p:spPr>
        <p:txBody>
          <a:bodyPr>
            <a:spAutoFit/>
          </a:bodyPr>
          <a:lstStyle/>
          <a:p>
            <a:pPr>
              <a:spcBef>
                <a:spcPct val="50000"/>
              </a:spcBef>
            </a:pPr>
            <a:r>
              <a:rPr lang="es-PR" sz="700" b="1"/>
              <a:t>DECOLORIZADOR</a:t>
            </a:r>
          </a:p>
        </p:txBody>
      </p:sp>
      <p:sp>
        <p:nvSpPr>
          <p:cNvPr id="13323" name="Text Box 15"/>
          <p:cNvSpPr txBox="1">
            <a:spLocks noChangeArrowheads="1"/>
          </p:cNvSpPr>
          <p:nvPr/>
        </p:nvSpPr>
        <p:spPr bwMode="auto">
          <a:xfrm>
            <a:off x="7391400" y="1981200"/>
            <a:ext cx="1524000" cy="198438"/>
          </a:xfrm>
          <a:prstGeom prst="rect">
            <a:avLst/>
          </a:prstGeom>
          <a:noFill/>
          <a:ln w="9525">
            <a:noFill/>
            <a:miter lim="800000"/>
            <a:headEnd/>
            <a:tailEnd/>
          </a:ln>
        </p:spPr>
        <p:txBody>
          <a:bodyPr>
            <a:spAutoFit/>
          </a:bodyPr>
          <a:lstStyle/>
          <a:p>
            <a:pPr>
              <a:spcBef>
                <a:spcPct val="50000"/>
              </a:spcBef>
            </a:pPr>
            <a:r>
              <a:rPr lang="es-PR" sz="700" b="1"/>
              <a:t>SAFRANINA</a:t>
            </a:r>
          </a:p>
        </p:txBody>
      </p:sp>
      <p:sp>
        <p:nvSpPr>
          <p:cNvPr id="13324" name="Rectangle 16"/>
          <p:cNvSpPr>
            <a:spLocks noChangeArrowheads="1"/>
          </p:cNvSpPr>
          <p:nvPr/>
        </p:nvSpPr>
        <p:spPr bwMode="auto">
          <a:xfrm>
            <a:off x="4114800" y="6248400"/>
            <a:ext cx="665163" cy="366713"/>
          </a:xfrm>
          <a:prstGeom prst="rect">
            <a:avLst/>
          </a:prstGeom>
          <a:noFill/>
          <a:ln w="9525">
            <a:noFill/>
            <a:miter lim="800000"/>
            <a:headEnd/>
            <a:tailEnd/>
          </a:ln>
        </p:spPr>
        <p:txBody>
          <a:bodyPr wrap="none">
            <a:spAutoFit/>
          </a:bodyPr>
          <a:lstStyle/>
          <a:p>
            <a:r>
              <a:rPr lang="en-US" b="1">
                <a:solidFill>
                  <a:srgbClr val="FFFF99"/>
                </a:solidFill>
              </a:rPr>
              <a:t>2/4</a:t>
            </a:r>
            <a:endParaRPr lang="es-PR" b="1">
              <a:solidFill>
                <a:srgbClr val="FFFF99"/>
              </a:solidFill>
            </a:endParaRPr>
          </a:p>
        </p:txBody>
      </p:sp>
      <p:sp>
        <p:nvSpPr>
          <p:cNvPr id="13325" name="Rectangle 17"/>
          <p:cNvSpPr>
            <a:spLocks noGrp="1" noChangeArrowheads="1"/>
          </p:cNvSpPr>
          <p:nvPr>
            <p:ph type="title"/>
          </p:nvPr>
        </p:nvSpPr>
        <p:spPr/>
        <p:txBody>
          <a:bodyPr/>
          <a:lstStyle/>
          <a:p>
            <a:pPr algn="ctr" eaLnBrk="1" hangingPunct="1"/>
            <a:r>
              <a:rPr lang="es-PR" b="1" dirty="0" smtClean="0"/>
              <a:t>Método de Clasificación </a:t>
            </a:r>
          </a:p>
        </p:txBody>
      </p:sp>
      <p:sp>
        <p:nvSpPr>
          <p:cNvPr id="13326" name="Text Box 18"/>
          <p:cNvSpPr txBox="1">
            <a:spLocks noChangeArrowheads="1"/>
          </p:cNvSpPr>
          <p:nvPr/>
        </p:nvSpPr>
        <p:spPr bwMode="auto">
          <a:xfrm>
            <a:off x="4191000" y="5410200"/>
            <a:ext cx="3124200" cy="366713"/>
          </a:xfrm>
          <a:prstGeom prst="rect">
            <a:avLst/>
          </a:prstGeom>
          <a:noFill/>
          <a:ln w="9525">
            <a:noFill/>
            <a:miter lim="800000"/>
            <a:headEnd/>
            <a:tailEnd/>
          </a:ln>
        </p:spPr>
        <p:txBody>
          <a:bodyPr>
            <a:spAutoFit/>
          </a:bodyPr>
          <a:lstStyle/>
          <a:p>
            <a:pPr>
              <a:spcBef>
                <a:spcPct val="50000"/>
              </a:spcBef>
            </a:pPr>
            <a:r>
              <a:rPr lang="es-PR" b="1" dirty="0">
                <a:effectLst>
                  <a:outerShdw blurRad="38100" dist="38100" dir="2700000" algn="tl">
                    <a:srgbClr val="000000">
                      <a:alpha val="43137"/>
                    </a:srgbClr>
                  </a:outerShdw>
                </a:effectLst>
              </a:rPr>
              <a:t>Método Tinción </a:t>
            </a:r>
            <a:r>
              <a:rPr lang="es-PR" b="1" dirty="0" err="1">
                <a:effectLst>
                  <a:outerShdw blurRad="38100" dist="38100" dir="2700000" algn="tl">
                    <a:srgbClr val="000000">
                      <a:alpha val="43137"/>
                    </a:srgbClr>
                  </a:outerShdw>
                </a:effectLst>
              </a:rPr>
              <a:t>Gram</a:t>
            </a:r>
            <a:endParaRPr lang="es-PR" b="1" dirty="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Phylogeny.gif (44070 bytes)"/>
          <p:cNvPicPr>
            <a:picLocks noChangeAspect="1" noChangeArrowheads="1"/>
          </p:cNvPicPr>
          <p:nvPr/>
        </p:nvPicPr>
        <p:blipFill>
          <a:blip r:embed="rId3" cstate="print"/>
          <a:srcRect/>
          <a:stretch>
            <a:fillRect/>
          </a:stretch>
        </p:blipFill>
        <p:spPr bwMode="auto">
          <a:xfrm>
            <a:off x="0" y="0"/>
            <a:ext cx="9144000" cy="6308725"/>
          </a:xfrm>
          <a:prstGeom prst="rect">
            <a:avLst/>
          </a:prstGeom>
          <a:noFill/>
          <a:ln w="9525">
            <a:noFill/>
            <a:miter lim="800000"/>
            <a:headEnd/>
            <a:tailEnd/>
          </a:ln>
        </p:spPr>
      </p:pic>
      <p:sp>
        <p:nvSpPr>
          <p:cNvPr id="5123" name="Text Box 3"/>
          <p:cNvSpPr txBox="1">
            <a:spLocks noChangeArrowheads="1"/>
          </p:cNvSpPr>
          <p:nvPr/>
        </p:nvSpPr>
        <p:spPr bwMode="auto">
          <a:xfrm>
            <a:off x="1116013" y="6383338"/>
            <a:ext cx="7175500" cy="457200"/>
          </a:xfrm>
          <a:prstGeom prst="rect">
            <a:avLst/>
          </a:prstGeom>
          <a:noFill/>
          <a:ln w="9525">
            <a:noFill/>
            <a:miter lim="800000"/>
            <a:headEnd/>
            <a:tailEnd/>
          </a:ln>
        </p:spPr>
        <p:txBody>
          <a:bodyPr>
            <a:spAutoFit/>
          </a:bodyPr>
          <a:lstStyle/>
          <a:p>
            <a:r>
              <a:rPr lang="es-MX" sz="2400">
                <a:latin typeface="Times New Roman" pitchFamily="18" charset="0"/>
              </a:rPr>
              <a:t>Relaciones filogenéticas según el sistema de tres Reinos. </a:t>
            </a:r>
            <a:endParaRPr lang="es-ES" sz="2400">
              <a:latin typeface="Times New Roman"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5122"/>
                                        </p:tgtEl>
                                        <p:attrNameLst>
                                          <p:attrName>style.visibility</p:attrName>
                                        </p:attrNameLst>
                                      </p:cBhvr>
                                      <p:to>
                                        <p:strVal val="visible"/>
                                      </p:to>
                                    </p:set>
                                    <p:animEffect transition="in" filter="dissolve">
                                      <p:cBhvr>
                                        <p:cTn id="7" dur="500"/>
                                        <p:tgtEl>
                                          <p:spTgt spid="512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5123">
                                            <p:txEl>
                                              <p:pRg st="0" end="0"/>
                                            </p:txEl>
                                          </p:spTgt>
                                        </p:tgtEl>
                                        <p:attrNameLst>
                                          <p:attrName>style.visibility</p:attrName>
                                        </p:attrNameLst>
                                      </p:cBhvr>
                                      <p:to>
                                        <p:strVal val="visible"/>
                                      </p:to>
                                    </p:set>
                                    <p:animEffect transition="in" filter="wipe(left)">
                                      <p:cBhvr>
                                        <p:cTn id="12" dur="500"/>
                                        <p:tgtEl>
                                          <p:spTgt spid="512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3" grpId="0" build="p" autoUpdateAnimBg="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1 Título"/>
          <p:cNvSpPr>
            <a:spLocks noGrp="1"/>
          </p:cNvSpPr>
          <p:nvPr>
            <p:ph type="title"/>
          </p:nvPr>
        </p:nvSpPr>
        <p:spPr>
          <a:xfrm>
            <a:off x="457200" y="274638"/>
            <a:ext cx="8229600" cy="1011237"/>
          </a:xfrm>
        </p:spPr>
        <p:txBody>
          <a:bodyPr/>
          <a:lstStyle/>
          <a:p>
            <a:pPr eaLnBrk="1" hangingPunct="1"/>
            <a:r>
              <a:rPr lang="es-EC" sz="3200" b="1" smtClean="0"/>
              <a:t>CARACTERISTICAS QUÍMICAS</a:t>
            </a:r>
            <a:endParaRPr lang="es-EC" sz="3200" smtClean="0"/>
          </a:p>
        </p:txBody>
      </p:sp>
      <p:sp>
        <p:nvSpPr>
          <p:cNvPr id="32771" name="2 Marcador de contenido"/>
          <p:cNvSpPr>
            <a:spLocks noGrp="1"/>
          </p:cNvSpPr>
          <p:nvPr>
            <p:ph idx="1"/>
          </p:nvPr>
        </p:nvSpPr>
        <p:spPr>
          <a:xfrm>
            <a:off x="428625" y="1357313"/>
            <a:ext cx="8001000" cy="4714875"/>
          </a:xfrm>
        </p:spPr>
        <p:txBody>
          <a:bodyPr/>
          <a:lstStyle/>
          <a:p>
            <a:pPr algn="just" eaLnBrk="1" hangingPunct="1">
              <a:spcBef>
                <a:spcPts val="600"/>
              </a:spcBef>
              <a:buFont typeface="Arial" charset="0"/>
              <a:buNone/>
            </a:pPr>
            <a:r>
              <a:rPr lang="es-EC" smtClean="0"/>
              <a:t>	</a:t>
            </a:r>
            <a:r>
              <a:rPr lang="es-EC" b="1" smtClean="0"/>
              <a:t>Cada grupo de microorganismo posee una composición química diferente.</a:t>
            </a:r>
          </a:p>
          <a:p>
            <a:pPr lvl="1" algn="just" eaLnBrk="1" hangingPunct="1"/>
            <a:r>
              <a:rPr lang="es-EC" smtClean="0"/>
              <a:t>Hongos y algas poseen paredes celulares muy diferentes a las bacterias.</a:t>
            </a:r>
          </a:p>
          <a:p>
            <a:pPr lvl="1" algn="just" eaLnBrk="1" hangingPunct="1"/>
            <a:r>
              <a:rPr lang="es-EC" smtClean="0"/>
              <a:t>La principal diferencia a nivel viral se encuentra por la clase de ac. nucleico que posee cada virus en particular.</a:t>
            </a:r>
            <a:endParaRPr lang="es-ES"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2771">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2771">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771" grpId="0" build="p"/>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descr="http://images.google.com.ec/url?source=imgres&amp;ct=img&amp;q=http://www.scielo.org.ar/img/revistas/abcl/v42n1/1a05f3.jpg&amp;usg=AFQjCNEcrYOnNaDJw3Eg_ucaFUtokuD1Tw"/>
          <p:cNvPicPr>
            <a:picLocks noGrp="1" noChangeAspect="1" noChangeArrowheads="1"/>
          </p:cNvPicPr>
          <p:nvPr>
            <p:ph idx="1"/>
          </p:nvPr>
        </p:nvPicPr>
        <p:blipFill>
          <a:blip r:embed="rId2" cstate="print"/>
          <a:srcRect/>
          <a:stretch>
            <a:fillRect/>
          </a:stretch>
        </p:blipFill>
        <p:spPr bwMode="auto">
          <a:xfrm>
            <a:off x="611560" y="692696"/>
            <a:ext cx="8192910" cy="5616624"/>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9" descr="morfo"/>
          <p:cNvPicPr>
            <a:picLocks noGrp="1" noChangeAspect="1" noChangeArrowheads="1"/>
          </p:cNvPicPr>
          <p:nvPr>
            <p:ph idx="1"/>
          </p:nvPr>
        </p:nvPicPr>
        <p:blipFill>
          <a:blip r:embed="rId2" cstate="print"/>
          <a:srcRect l="32360" t="6296"/>
          <a:stretch>
            <a:fillRect/>
          </a:stretch>
        </p:blipFill>
        <p:spPr bwMode="auto">
          <a:xfrm>
            <a:off x="899592" y="260648"/>
            <a:ext cx="7128792" cy="624657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2274" name="Picture 2" descr="http://deco-00.slide.com/r/1/118/dl/fp8f7XMA6D_pFeSN_hCcDIeoR9iaw8eB/item">
            <a:hlinkClick r:id="rId3"/>
          </p:cNvPr>
          <p:cNvPicPr>
            <a:picLocks noChangeAspect="1" noChangeArrowheads="1"/>
          </p:cNvPicPr>
          <p:nvPr/>
        </p:nvPicPr>
        <p:blipFill>
          <a:blip r:embed="rId4" cstate="print"/>
          <a:srcRect/>
          <a:stretch>
            <a:fillRect/>
          </a:stretch>
        </p:blipFill>
        <p:spPr bwMode="auto">
          <a:xfrm>
            <a:off x="467544" y="476672"/>
            <a:ext cx="8064896" cy="6056643"/>
          </a:xfrm>
          <a:prstGeom prst="rect">
            <a:avLst/>
          </a:prstGeom>
          <a:noFill/>
        </p:spPr>
      </p:pic>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02" name="Picture 2" descr="http://deco-01.slide.com/r/1/118/dl/ANKGBLTNeT8i50oyaUhZaTvn9Y6h36Em/item">
            <a:hlinkClick r:id="rId3"/>
          </p:cNvPr>
          <p:cNvPicPr>
            <a:picLocks noChangeAspect="1" noChangeArrowheads="1"/>
          </p:cNvPicPr>
          <p:nvPr/>
        </p:nvPicPr>
        <p:blipFill>
          <a:blip r:embed="rId4" cstate="print"/>
          <a:srcRect/>
          <a:stretch>
            <a:fillRect/>
          </a:stretch>
        </p:blipFill>
        <p:spPr bwMode="auto">
          <a:xfrm>
            <a:off x="755576" y="476672"/>
            <a:ext cx="7200800" cy="5962767"/>
          </a:xfrm>
          <a:prstGeom prst="rect">
            <a:avLst/>
          </a:prstGeom>
          <a:noFill/>
        </p:spPr>
      </p:pic>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6610" name="Picture 2" descr="http://deco-00.slide.com/r/1/118/dl/Sn_CC4dg7z8TYckqk9wqBD8SCR4lPJuH/item">
            <a:hlinkClick r:id="rId3"/>
          </p:cNvPr>
          <p:cNvPicPr>
            <a:picLocks noChangeAspect="1" noChangeArrowheads="1"/>
          </p:cNvPicPr>
          <p:nvPr/>
        </p:nvPicPr>
        <p:blipFill>
          <a:blip r:embed="rId4" cstate="print"/>
          <a:srcRect/>
          <a:stretch>
            <a:fillRect/>
          </a:stretch>
        </p:blipFill>
        <p:spPr bwMode="auto">
          <a:xfrm>
            <a:off x="323528" y="404664"/>
            <a:ext cx="8500940" cy="6120680"/>
          </a:xfrm>
          <a:prstGeom prst="rect">
            <a:avLst/>
          </a:prstGeom>
          <a:noFill/>
        </p:spPr>
      </p:pic>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62" name="Picture 2" descr="http://deco-01.slide.com/r/1/118/dl/igmMnacv6T-AQoRVUGt8H2WIdl3RY0L2/item">
            <a:hlinkClick r:id="rId3"/>
          </p:cNvPr>
          <p:cNvPicPr>
            <a:picLocks noChangeAspect="1" noChangeArrowheads="1"/>
          </p:cNvPicPr>
          <p:nvPr/>
        </p:nvPicPr>
        <p:blipFill>
          <a:blip r:embed="rId4" cstate="print"/>
          <a:srcRect/>
          <a:stretch>
            <a:fillRect/>
          </a:stretch>
        </p:blipFill>
        <p:spPr bwMode="auto">
          <a:xfrm>
            <a:off x="323528" y="332656"/>
            <a:ext cx="8280920" cy="6210690"/>
          </a:xfrm>
          <a:prstGeom prst="rect">
            <a:avLst/>
          </a:prstGeom>
          <a:noFill/>
        </p:spPr>
      </p:pic>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E:\Bacteria - Wikipedia, la enciclopedia libre_archivos\400px-Cell_membrane_detailed_diagram_es.svg.png"/>
          <p:cNvPicPr>
            <a:picLocks noGrp="1" noChangeAspect="1" noChangeArrowheads="1"/>
          </p:cNvPicPr>
          <p:nvPr>
            <p:ph idx="1"/>
          </p:nvPr>
        </p:nvPicPr>
        <p:blipFill>
          <a:blip r:embed="rId2" cstate="print"/>
          <a:srcRect/>
          <a:stretch>
            <a:fillRect/>
          </a:stretch>
        </p:blipFill>
        <p:spPr bwMode="auto">
          <a:xfrm>
            <a:off x="611560" y="836712"/>
            <a:ext cx="8029983" cy="496855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7" descr="salmonella_sm"/>
          <p:cNvPicPr>
            <a:picLocks noChangeAspect="1" noChangeArrowheads="1"/>
          </p:cNvPicPr>
          <p:nvPr/>
        </p:nvPicPr>
        <p:blipFill>
          <a:blip r:embed="rId3" cstate="print"/>
          <a:srcRect/>
          <a:stretch>
            <a:fillRect/>
          </a:stretch>
        </p:blipFill>
        <p:spPr bwMode="auto">
          <a:xfrm>
            <a:off x="5004048" y="3573016"/>
            <a:ext cx="3841750" cy="2860675"/>
          </a:xfrm>
          <a:prstGeom prst="rect">
            <a:avLst/>
          </a:prstGeom>
          <a:noFill/>
        </p:spPr>
      </p:pic>
      <p:pic>
        <p:nvPicPr>
          <p:cNvPr id="11" name="Picture 6" descr="salmonella%205cm"/>
          <p:cNvPicPr>
            <a:picLocks noChangeAspect="1" noChangeArrowheads="1"/>
          </p:cNvPicPr>
          <p:nvPr/>
        </p:nvPicPr>
        <p:blipFill>
          <a:blip r:embed="rId4" cstate="print"/>
          <a:srcRect/>
          <a:stretch>
            <a:fillRect/>
          </a:stretch>
        </p:blipFill>
        <p:spPr bwMode="auto">
          <a:xfrm>
            <a:off x="467544" y="476672"/>
            <a:ext cx="4381428" cy="3312368"/>
          </a:xfrm>
          <a:prstGeom prst="rect">
            <a:avLst/>
          </a:prstGeom>
          <a:noFill/>
        </p:spPr>
      </p:pic>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0482" name="Object 4"/>
          <p:cNvGraphicFramePr>
            <a:graphicFrameLocks noChangeAspect="1"/>
          </p:cNvGraphicFramePr>
          <p:nvPr/>
        </p:nvGraphicFramePr>
        <p:xfrm>
          <a:off x="0" y="0"/>
          <a:ext cx="9144000" cy="6858000"/>
        </p:xfrm>
        <a:graphic>
          <a:graphicData uri="http://schemas.openxmlformats.org/presentationml/2006/ole">
            <p:oleObj spid="_x0000_s1026" name="Acrobat Document" r:id="rId4" imgW="10339200" imgH="7761600" progId="">
              <p:embed/>
            </p:oleObj>
          </a:graphicData>
        </a:graphic>
      </p:graphicFrame>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818" name="Picture 2"/>
          <p:cNvPicPr>
            <a:picLocks noChangeAspect="1" noChangeArrowheads="1"/>
          </p:cNvPicPr>
          <p:nvPr/>
        </p:nvPicPr>
        <p:blipFill>
          <a:blip r:embed="rId3" cstate="print"/>
          <a:srcRect/>
          <a:stretch>
            <a:fillRect/>
          </a:stretch>
        </p:blipFill>
        <p:spPr bwMode="auto">
          <a:xfrm>
            <a:off x="1588" y="906463"/>
            <a:ext cx="9139237" cy="5043487"/>
          </a:xfrm>
          <a:prstGeom prst="rect">
            <a:avLst/>
          </a:prstGeom>
          <a:noFill/>
        </p:spPr>
      </p:pic>
      <p:sp>
        <p:nvSpPr>
          <p:cNvPr id="34819" name="Text Box 3"/>
          <p:cNvSpPr txBox="1">
            <a:spLocks noChangeArrowheads="1"/>
          </p:cNvSpPr>
          <p:nvPr/>
        </p:nvSpPr>
        <p:spPr bwMode="auto">
          <a:xfrm>
            <a:off x="1876425" y="295275"/>
            <a:ext cx="5359400" cy="396875"/>
          </a:xfrm>
          <a:prstGeom prst="rect">
            <a:avLst/>
          </a:prstGeom>
          <a:noFill/>
          <a:ln w="9525">
            <a:noFill/>
            <a:miter lim="800000"/>
            <a:headEnd/>
            <a:tailEnd/>
          </a:ln>
          <a:effectLst/>
        </p:spPr>
        <p:txBody>
          <a:bodyPr wrap="none">
            <a:spAutoFit/>
          </a:bodyPr>
          <a:lstStyle/>
          <a:p>
            <a:r>
              <a:rPr lang="es-ES" sz="2000" b="1" dirty="0">
                <a:solidFill>
                  <a:schemeClr val="accent2"/>
                </a:solidFill>
              </a:rPr>
              <a:t>Árbol filogenético de todos los seres vivos</a:t>
            </a:r>
          </a:p>
        </p:txBody>
      </p:sp>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3 Título"/>
          <p:cNvSpPr>
            <a:spLocks noGrp="1"/>
          </p:cNvSpPr>
          <p:nvPr>
            <p:ph type="title"/>
          </p:nvPr>
        </p:nvSpPr>
        <p:spPr/>
        <p:txBody>
          <a:bodyPr>
            <a:normAutofit fontScale="90000"/>
          </a:bodyPr>
          <a:lstStyle/>
          <a:p>
            <a:r>
              <a:rPr lang="es-EC" sz="3600" b="1" smtClean="0"/>
              <a:t>Clasificación según la temperatura de crecimiento</a:t>
            </a:r>
          </a:p>
        </p:txBody>
      </p:sp>
      <p:pic>
        <p:nvPicPr>
          <p:cNvPr id="45059" name="Picture 2"/>
          <p:cNvPicPr>
            <a:picLocks noChangeAspect="1" noChangeArrowheads="1"/>
          </p:cNvPicPr>
          <p:nvPr/>
        </p:nvPicPr>
        <p:blipFill>
          <a:blip r:embed="rId3" cstate="print"/>
          <a:srcRect/>
          <a:stretch>
            <a:fillRect/>
          </a:stretch>
        </p:blipFill>
        <p:spPr bwMode="auto">
          <a:xfrm>
            <a:off x="209550" y="2100263"/>
            <a:ext cx="8724900" cy="38290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2898" name="Rectangle 2"/>
          <p:cNvSpPr>
            <a:spLocks noGrp="1" noChangeArrowheads="1"/>
          </p:cNvSpPr>
          <p:nvPr>
            <p:ph type="body" idx="4294967295"/>
          </p:nvPr>
        </p:nvSpPr>
        <p:spPr>
          <a:xfrm>
            <a:off x="533400" y="381000"/>
            <a:ext cx="8610600" cy="6477000"/>
          </a:xfrm>
        </p:spPr>
        <p:txBody>
          <a:bodyPr/>
          <a:lstStyle/>
          <a:p>
            <a:pPr eaLnBrk="1" hangingPunct="1">
              <a:defRPr/>
            </a:pPr>
            <a:r>
              <a:rPr lang="en-US" sz="2400" b="1" smtClean="0"/>
              <a:t>Sicrófilos </a:t>
            </a:r>
            <a:r>
              <a:rPr lang="en-US" sz="2400" smtClean="0"/>
              <a:t>- rango:  &lt; 0-20°C, óptimo &lt; 15</a:t>
            </a:r>
            <a:r>
              <a:rPr lang="en-US" sz="2400" baseline="30000" smtClean="0"/>
              <a:t>o</a:t>
            </a:r>
            <a:r>
              <a:rPr lang="en-US" sz="2400" smtClean="0"/>
              <a:t>C</a:t>
            </a:r>
          </a:p>
          <a:p>
            <a:pPr lvl="1" eaLnBrk="1" hangingPunct="1">
              <a:defRPr/>
            </a:pPr>
            <a:r>
              <a:rPr lang="en-US" sz="2000" smtClean="0"/>
              <a:t>organismos marinos,  algas: </a:t>
            </a:r>
            <a:r>
              <a:rPr lang="en-US" sz="2000" i="1" smtClean="0"/>
              <a:t>Chlamydomonas nivalis</a:t>
            </a:r>
            <a:r>
              <a:rPr lang="en-US" sz="2000" smtClean="0"/>
              <a:t> (nieve rosada), bacterias: </a:t>
            </a:r>
            <a:r>
              <a:rPr lang="en-US" sz="2000" i="1" smtClean="0"/>
              <a:t>Pseudomonas</a:t>
            </a:r>
            <a:r>
              <a:rPr lang="en-US" sz="2000" smtClean="0"/>
              <a:t>, </a:t>
            </a:r>
            <a:r>
              <a:rPr lang="en-US" sz="2000" i="1" smtClean="0"/>
              <a:t>Flavobacterium</a:t>
            </a:r>
          </a:p>
          <a:p>
            <a:pPr lvl="1" eaLnBrk="1" hangingPunct="1">
              <a:defRPr/>
            </a:pPr>
            <a:r>
              <a:rPr lang="en-US" sz="2000" smtClean="0"/>
              <a:t>membrana contiene  alto % de ácidos grasos insaturados </a:t>
            </a:r>
          </a:p>
          <a:p>
            <a:pPr eaLnBrk="1" hangingPunct="1">
              <a:defRPr/>
            </a:pPr>
            <a:r>
              <a:rPr lang="en-US" sz="2400" b="1" smtClean="0"/>
              <a:t>Sicrótrofos o Sicrófilos facultativos</a:t>
            </a:r>
            <a:endParaRPr lang="en-US" sz="2400" smtClean="0"/>
          </a:p>
          <a:p>
            <a:pPr eaLnBrk="1" hangingPunct="1">
              <a:buFont typeface="Wingdings" pitchFamily="2" charset="2"/>
              <a:buNone/>
              <a:defRPr/>
            </a:pPr>
            <a:r>
              <a:rPr lang="en-US" sz="2400" smtClean="0"/>
              <a:t>	- rango:  0-35°C, óptimo 20-30</a:t>
            </a:r>
            <a:r>
              <a:rPr lang="en-US" sz="2400" baseline="30000" smtClean="0"/>
              <a:t>o</a:t>
            </a:r>
            <a:r>
              <a:rPr lang="en-US" sz="2400" smtClean="0"/>
              <a:t>C</a:t>
            </a:r>
          </a:p>
          <a:p>
            <a:pPr lvl="1" eaLnBrk="1" hangingPunct="1">
              <a:defRPr/>
            </a:pPr>
            <a:r>
              <a:rPr lang="en-US" sz="2000" i="1" smtClean="0"/>
              <a:t>Pseudomonas</a:t>
            </a:r>
            <a:r>
              <a:rPr lang="en-US" sz="2000" smtClean="0"/>
              <a:t> - crecen en el refrigerador</a:t>
            </a:r>
          </a:p>
          <a:p>
            <a:pPr eaLnBrk="1" hangingPunct="1">
              <a:defRPr/>
            </a:pPr>
            <a:r>
              <a:rPr lang="en-US" sz="2400" b="1" smtClean="0"/>
              <a:t>Mesófilos </a:t>
            </a:r>
            <a:r>
              <a:rPr lang="en-US" sz="2400" smtClean="0"/>
              <a:t>- rango: 15-45° C, óptimo: 30-40°C</a:t>
            </a:r>
          </a:p>
          <a:p>
            <a:pPr lvl="1" eaLnBrk="1" hangingPunct="1">
              <a:defRPr/>
            </a:pPr>
            <a:r>
              <a:rPr lang="en-US" sz="2000" smtClean="0"/>
              <a:t>la mayoría de los microorganismos (del suelo, aguas, patógenos) </a:t>
            </a:r>
            <a:endParaRPr lang="en-US" sz="2400" smtClean="0"/>
          </a:p>
          <a:p>
            <a:pPr eaLnBrk="1" hangingPunct="1">
              <a:defRPr/>
            </a:pPr>
            <a:r>
              <a:rPr lang="en-US" sz="2400" b="1" smtClean="0"/>
              <a:t>Termófilos</a:t>
            </a:r>
            <a:r>
              <a:rPr lang="en-US" sz="2400" smtClean="0"/>
              <a:t> - rango: 40-70°C, óptimo de 55-65</a:t>
            </a:r>
            <a:r>
              <a:rPr lang="en-US" sz="2400" baseline="30000" smtClean="0"/>
              <a:t>o</a:t>
            </a:r>
            <a:r>
              <a:rPr lang="en-US" sz="2400" smtClean="0"/>
              <a:t>C </a:t>
            </a:r>
          </a:p>
          <a:p>
            <a:pPr lvl="1" eaLnBrk="1" hangingPunct="1">
              <a:defRPr/>
            </a:pPr>
            <a:r>
              <a:rPr lang="en-US" sz="2000" smtClean="0"/>
              <a:t>membrana contiene alto % de ácidos grasos saturados</a:t>
            </a:r>
          </a:p>
          <a:p>
            <a:pPr lvl="1" eaLnBrk="1" hangingPunct="1">
              <a:defRPr/>
            </a:pPr>
            <a:r>
              <a:rPr lang="en-US" sz="2000" smtClean="0"/>
              <a:t>enzimas estables al calor</a:t>
            </a:r>
            <a:endParaRPr lang="en-US" sz="2400" smtClean="0"/>
          </a:p>
          <a:p>
            <a:pPr lvl="1" eaLnBrk="1" hangingPunct="1">
              <a:defRPr/>
            </a:pPr>
            <a:r>
              <a:rPr lang="en-US" sz="2000" i="1" smtClean="0"/>
              <a:t>Bacillus stearothermophilus</a:t>
            </a:r>
            <a:r>
              <a:rPr lang="en-US" sz="2000" smtClean="0"/>
              <a:t>, organismos de compostaje</a:t>
            </a:r>
          </a:p>
          <a:p>
            <a:pPr eaLnBrk="1" hangingPunct="1">
              <a:defRPr/>
            </a:pPr>
            <a:r>
              <a:rPr lang="en-US" sz="2400" b="1" smtClean="0"/>
              <a:t>Hipertermófilos </a:t>
            </a:r>
            <a:r>
              <a:rPr lang="en-US" sz="2400" smtClean="0"/>
              <a:t>- rango: 80-113°C, óptimo &gt; 90</a:t>
            </a:r>
            <a:r>
              <a:rPr lang="en-US" sz="2400" baseline="30000" smtClean="0"/>
              <a:t>o</a:t>
            </a:r>
            <a:r>
              <a:rPr lang="en-US" sz="2400" smtClean="0"/>
              <a:t>C </a:t>
            </a:r>
          </a:p>
          <a:p>
            <a:pPr lvl="1" eaLnBrk="1" hangingPunct="1">
              <a:defRPr/>
            </a:pPr>
            <a:r>
              <a:rPr lang="en-US" sz="2000" i="1" smtClean="0"/>
              <a:t>Pyrococcus, Pyrodictium </a:t>
            </a:r>
            <a:r>
              <a:rPr lang="en-US" sz="2000" smtClean="0"/>
              <a:t>(aguas termales)</a:t>
            </a:r>
            <a:endParaRPr lang="en-US" sz="2000" i="1" smtClean="0"/>
          </a:p>
        </p:txBody>
      </p:sp>
    </p:spTree>
  </p:cSld>
  <p:clrMapOvr>
    <a:masterClrMapping/>
  </p:clrMapOvr>
  <p:transition advClick="0" advTm="20000"/>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130" name="Picture 4"/>
          <p:cNvPicPr>
            <a:picLocks noChangeAspect="1" noChangeArrowheads="1"/>
          </p:cNvPicPr>
          <p:nvPr/>
        </p:nvPicPr>
        <p:blipFill>
          <a:blip r:embed="rId3" cstate="print"/>
          <a:srcRect/>
          <a:stretch>
            <a:fillRect/>
          </a:stretch>
        </p:blipFill>
        <p:spPr bwMode="auto">
          <a:xfrm>
            <a:off x="3343275" y="73025"/>
            <a:ext cx="5800725" cy="6713538"/>
          </a:xfrm>
          <a:prstGeom prst="rect">
            <a:avLst/>
          </a:prstGeom>
          <a:noFill/>
          <a:ln w="9525">
            <a:noFill/>
            <a:miter lim="800000"/>
            <a:headEnd/>
            <a:tailEnd/>
          </a:ln>
        </p:spPr>
      </p:pic>
      <p:sp>
        <p:nvSpPr>
          <p:cNvPr id="48131" name="1 Título"/>
          <p:cNvSpPr>
            <a:spLocks noGrp="1"/>
          </p:cNvSpPr>
          <p:nvPr>
            <p:ph type="title"/>
          </p:nvPr>
        </p:nvSpPr>
        <p:spPr>
          <a:xfrm>
            <a:off x="71438" y="2560638"/>
            <a:ext cx="8229600" cy="1011237"/>
          </a:xfrm>
        </p:spPr>
        <p:txBody>
          <a:bodyPr>
            <a:normAutofit fontScale="90000"/>
          </a:bodyPr>
          <a:lstStyle/>
          <a:p>
            <a:pPr algn="l" eaLnBrk="1" hangingPunct="1"/>
            <a:r>
              <a:rPr lang="es-EC" sz="3200" b="1" smtClean="0"/>
              <a:t>Clasificación según </a:t>
            </a:r>
            <a:br>
              <a:rPr lang="es-EC" sz="3200" b="1" smtClean="0"/>
            </a:br>
            <a:r>
              <a:rPr lang="es-EC" sz="3200" b="1" smtClean="0"/>
              <a:t>el pH de crecimiento</a:t>
            </a:r>
            <a:endParaRPr lang="es-EC" sz="3200" smtClean="0"/>
          </a:p>
        </p:txBody>
      </p:sp>
    </p:spTree>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1 Título"/>
          <p:cNvSpPr>
            <a:spLocks noGrp="1"/>
          </p:cNvSpPr>
          <p:nvPr>
            <p:ph type="title"/>
          </p:nvPr>
        </p:nvSpPr>
        <p:spPr>
          <a:xfrm>
            <a:off x="457200" y="274638"/>
            <a:ext cx="8229600" cy="1011237"/>
          </a:xfrm>
        </p:spPr>
        <p:txBody>
          <a:bodyPr>
            <a:normAutofit fontScale="90000"/>
          </a:bodyPr>
          <a:lstStyle/>
          <a:p>
            <a:pPr eaLnBrk="1" hangingPunct="1"/>
            <a:r>
              <a:rPr lang="es-EC" sz="3200" b="1" smtClean="0"/>
              <a:t>Efecto de la disponibilidad de oxígeno en el crecimiento bacteriano</a:t>
            </a:r>
            <a:endParaRPr lang="es-EC" sz="3200" smtClean="0"/>
          </a:p>
        </p:txBody>
      </p:sp>
      <p:pic>
        <p:nvPicPr>
          <p:cNvPr id="77826" name="Picture 2"/>
          <p:cNvPicPr>
            <a:picLocks noChangeAspect="1" noChangeArrowheads="1"/>
          </p:cNvPicPr>
          <p:nvPr/>
        </p:nvPicPr>
        <p:blipFill>
          <a:blip r:embed="rId3" cstate="print"/>
          <a:srcRect/>
          <a:stretch>
            <a:fillRect/>
          </a:stretch>
        </p:blipFill>
        <p:spPr bwMode="auto">
          <a:xfrm>
            <a:off x="204788" y="1366838"/>
            <a:ext cx="8867775" cy="5348287"/>
          </a:xfrm>
          <a:prstGeom prst="rect">
            <a:avLst/>
          </a:prstGeom>
          <a:noFill/>
          <a:ln w="9525">
            <a:noFill/>
            <a:miter lim="800000"/>
            <a:headEnd/>
            <a:tailEnd/>
          </a:ln>
        </p:spPr>
      </p:pic>
      <p:cxnSp>
        <p:nvCxnSpPr>
          <p:cNvPr id="9" name="8 Conector recto de flecha"/>
          <p:cNvCxnSpPr/>
          <p:nvPr/>
        </p:nvCxnSpPr>
        <p:spPr>
          <a:xfrm rot="10800000">
            <a:off x="2286000" y="3571875"/>
            <a:ext cx="573088" cy="1588"/>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1" name="10 Conector recto de flecha"/>
          <p:cNvCxnSpPr/>
          <p:nvPr/>
        </p:nvCxnSpPr>
        <p:spPr>
          <a:xfrm>
            <a:off x="5857875" y="3786188"/>
            <a:ext cx="346075" cy="1587"/>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4" name="13 Conector recto de flecha"/>
          <p:cNvCxnSpPr/>
          <p:nvPr/>
        </p:nvCxnSpPr>
        <p:spPr>
          <a:xfrm rot="10800000" flipV="1">
            <a:off x="2643188" y="5145088"/>
            <a:ext cx="930275" cy="498475"/>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7" name="16 Conector recto de flecha"/>
          <p:cNvCxnSpPr/>
          <p:nvPr/>
        </p:nvCxnSpPr>
        <p:spPr>
          <a:xfrm rot="5400000">
            <a:off x="3929856" y="5428457"/>
            <a:ext cx="714375" cy="1588"/>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9" name="18 Conector recto de flecha"/>
          <p:cNvCxnSpPr/>
          <p:nvPr/>
        </p:nvCxnSpPr>
        <p:spPr>
          <a:xfrm>
            <a:off x="5073650" y="5000625"/>
            <a:ext cx="641350" cy="571500"/>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782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9" presetClass="entr" presetSubtype="0" fill="hold" nodeType="click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dissolve">
                                      <p:cBhvr>
                                        <p:cTn id="11" dur="500"/>
                                        <p:tgtEl>
                                          <p:spTgt spid="9"/>
                                        </p:tgtEl>
                                      </p:cBhvr>
                                    </p:animEffect>
                                  </p:childTnLst>
                                </p:cTn>
                              </p:par>
                            </p:childTnLst>
                          </p:cTn>
                        </p:par>
                      </p:childTnLst>
                    </p:cTn>
                  </p:par>
                  <p:par>
                    <p:cTn id="12" fill="hold">
                      <p:stCondLst>
                        <p:cond delay="indefinite"/>
                      </p:stCondLst>
                      <p:childTnLst>
                        <p:par>
                          <p:cTn id="13" fill="hold">
                            <p:stCondLst>
                              <p:cond delay="0"/>
                            </p:stCondLst>
                            <p:childTnLst>
                              <p:par>
                                <p:cTn id="14" presetID="9" presetClass="entr" presetSubtype="0" fill="hold" nodeType="clickEffect">
                                  <p:stCondLst>
                                    <p:cond delay="0"/>
                                  </p:stCondLst>
                                  <p:childTnLst>
                                    <p:set>
                                      <p:cBhvr>
                                        <p:cTn id="15" dur="1" fill="hold">
                                          <p:stCondLst>
                                            <p:cond delay="0"/>
                                          </p:stCondLst>
                                        </p:cTn>
                                        <p:tgtEl>
                                          <p:spTgt spid="14"/>
                                        </p:tgtEl>
                                        <p:attrNameLst>
                                          <p:attrName>style.visibility</p:attrName>
                                        </p:attrNameLst>
                                      </p:cBhvr>
                                      <p:to>
                                        <p:strVal val="visible"/>
                                      </p:to>
                                    </p:set>
                                    <p:animEffect transition="in" filter="dissolve">
                                      <p:cBhvr>
                                        <p:cTn id="16" dur="500"/>
                                        <p:tgtEl>
                                          <p:spTgt spid="14"/>
                                        </p:tgtEl>
                                      </p:cBhvr>
                                    </p:animEffect>
                                  </p:childTnLst>
                                </p:cTn>
                              </p:par>
                            </p:childTnLst>
                          </p:cTn>
                        </p:par>
                      </p:childTnLst>
                    </p:cTn>
                  </p:par>
                  <p:par>
                    <p:cTn id="17" fill="hold">
                      <p:stCondLst>
                        <p:cond delay="indefinite"/>
                      </p:stCondLst>
                      <p:childTnLst>
                        <p:par>
                          <p:cTn id="18" fill="hold">
                            <p:stCondLst>
                              <p:cond delay="0"/>
                            </p:stCondLst>
                            <p:childTnLst>
                              <p:par>
                                <p:cTn id="19" presetID="9" presetClass="entr" presetSubtype="0" fill="hold" nodeType="clickEffect">
                                  <p:stCondLst>
                                    <p:cond delay="0"/>
                                  </p:stCondLst>
                                  <p:childTnLst>
                                    <p:set>
                                      <p:cBhvr>
                                        <p:cTn id="20" dur="1" fill="hold">
                                          <p:stCondLst>
                                            <p:cond delay="0"/>
                                          </p:stCondLst>
                                        </p:cTn>
                                        <p:tgtEl>
                                          <p:spTgt spid="17"/>
                                        </p:tgtEl>
                                        <p:attrNameLst>
                                          <p:attrName>style.visibility</p:attrName>
                                        </p:attrNameLst>
                                      </p:cBhvr>
                                      <p:to>
                                        <p:strVal val="visible"/>
                                      </p:to>
                                    </p:set>
                                    <p:animEffect transition="in" filter="dissolve">
                                      <p:cBhvr>
                                        <p:cTn id="21" dur="500"/>
                                        <p:tgtEl>
                                          <p:spTgt spid="17"/>
                                        </p:tgtEl>
                                      </p:cBhvr>
                                    </p:animEffect>
                                  </p:childTnLst>
                                </p:cTn>
                              </p:par>
                            </p:childTnLst>
                          </p:cTn>
                        </p:par>
                      </p:childTnLst>
                    </p:cTn>
                  </p:par>
                  <p:par>
                    <p:cTn id="22" fill="hold">
                      <p:stCondLst>
                        <p:cond delay="indefinite"/>
                      </p:stCondLst>
                      <p:childTnLst>
                        <p:par>
                          <p:cTn id="23" fill="hold">
                            <p:stCondLst>
                              <p:cond delay="0"/>
                            </p:stCondLst>
                            <p:childTnLst>
                              <p:par>
                                <p:cTn id="24" presetID="9" presetClass="entr" presetSubtype="0" fill="hold" nodeType="clickEffect">
                                  <p:stCondLst>
                                    <p:cond delay="0"/>
                                  </p:stCondLst>
                                  <p:childTnLst>
                                    <p:set>
                                      <p:cBhvr>
                                        <p:cTn id="25" dur="1" fill="hold">
                                          <p:stCondLst>
                                            <p:cond delay="0"/>
                                          </p:stCondLst>
                                        </p:cTn>
                                        <p:tgtEl>
                                          <p:spTgt spid="19"/>
                                        </p:tgtEl>
                                        <p:attrNameLst>
                                          <p:attrName>style.visibility</p:attrName>
                                        </p:attrNameLst>
                                      </p:cBhvr>
                                      <p:to>
                                        <p:strVal val="visible"/>
                                      </p:to>
                                    </p:set>
                                    <p:animEffect transition="in" filter="dissolve">
                                      <p:cBhvr>
                                        <p:cTn id="26" dur="500"/>
                                        <p:tgtEl>
                                          <p:spTgt spid="19"/>
                                        </p:tgtEl>
                                      </p:cBhvr>
                                    </p:animEffect>
                                  </p:childTnLst>
                                </p:cTn>
                              </p:par>
                            </p:childTnLst>
                          </p:cTn>
                        </p:par>
                      </p:childTnLst>
                    </p:cTn>
                  </p:par>
                  <p:par>
                    <p:cTn id="27" fill="hold">
                      <p:stCondLst>
                        <p:cond delay="indefinite"/>
                      </p:stCondLst>
                      <p:childTnLst>
                        <p:par>
                          <p:cTn id="28" fill="hold">
                            <p:stCondLst>
                              <p:cond delay="0"/>
                            </p:stCondLst>
                            <p:childTnLst>
                              <p:par>
                                <p:cTn id="29" presetID="9" presetClass="entr" presetSubtype="0" fill="hold" nodeType="click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dissolve">
                                      <p:cBhvr>
                                        <p:cTn id="31"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C" dirty="0" smtClean="0"/>
              <a:t>Halófilos:</a:t>
            </a:r>
            <a:endParaRPr lang="es-EC" dirty="0"/>
          </a:p>
        </p:txBody>
      </p:sp>
      <p:sp>
        <p:nvSpPr>
          <p:cNvPr id="3" name="2 Marcador de contenido"/>
          <p:cNvSpPr>
            <a:spLocks noGrp="1"/>
          </p:cNvSpPr>
          <p:nvPr>
            <p:ph idx="1"/>
          </p:nvPr>
        </p:nvSpPr>
        <p:spPr>
          <a:xfrm>
            <a:off x="467544" y="1196752"/>
            <a:ext cx="8229600" cy="1684784"/>
          </a:xfrm>
        </p:spPr>
        <p:style>
          <a:lnRef idx="2">
            <a:schemeClr val="accent5"/>
          </a:lnRef>
          <a:fillRef idx="1">
            <a:schemeClr val="lt1"/>
          </a:fillRef>
          <a:effectRef idx="0">
            <a:schemeClr val="accent5"/>
          </a:effectRef>
          <a:fontRef idx="minor">
            <a:schemeClr val="dk1"/>
          </a:fontRef>
        </p:style>
        <p:txBody>
          <a:bodyPr>
            <a:normAutofit/>
          </a:bodyPr>
          <a:lstStyle/>
          <a:p>
            <a:pPr algn="just"/>
            <a:r>
              <a:rPr lang="es-EC" dirty="0"/>
              <a:t>Se llaman halófilos a aquellos organismos que requieren cierta concentración de </a:t>
            </a:r>
            <a:r>
              <a:rPr lang="es-EC" dirty="0" err="1"/>
              <a:t>NaCl</a:t>
            </a:r>
            <a:r>
              <a:rPr lang="es-EC" dirty="0"/>
              <a:t> para su desarrollo y crecimiento. </a:t>
            </a:r>
          </a:p>
        </p:txBody>
      </p:sp>
      <p:pic>
        <p:nvPicPr>
          <p:cNvPr id="4" name="3 Imagen"/>
          <p:cNvPicPr/>
          <p:nvPr/>
        </p:nvPicPr>
        <p:blipFill>
          <a:blip r:embed="rId3" cstate="print">
            <a:extLst>
              <a:ext uri="{28A0092B-C50C-407E-A947-70E740481C1C}">
                <a14:useLocalDpi xmlns:a14="http://schemas.microsoft.com/office/drawing/2010/main" xmlns="" val="0"/>
              </a:ext>
            </a:extLst>
          </a:blip>
          <a:srcRect l="4068" t="23388" r="56267" b="48064"/>
          <a:stretch>
            <a:fillRect/>
          </a:stretch>
        </p:blipFill>
        <p:spPr bwMode="auto">
          <a:xfrm>
            <a:off x="1979712" y="3284984"/>
            <a:ext cx="5184576" cy="3096344"/>
          </a:xfrm>
          <a:prstGeom prst="rect">
            <a:avLst/>
          </a:prstGeom>
          <a:noFill/>
          <a:ln w="9525">
            <a:noFill/>
            <a:miter lim="800000"/>
            <a:headEnd/>
            <a:tailEnd/>
          </a:ln>
          <a:effectLst>
            <a:glow rad="228600">
              <a:schemeClr val="accent6">
                <a:satMod val="175000"/>
                <a:alpha val="40000"/>
              </a:schemeClr>
            </a:glow>
          </a:effectLst>
        </p:spPr>
      </p:pic>
    </p:spTree>
    <p:extLst>
      <p:ext uri="{BB962C8B-B14F-4D97-AF65-F5344CB8AC3E}">
        <p14:creationId xmlns:p14="http://schemas.microsoft.com/office/powerpoint/2010/main" xmlns="" val="2286582850"/>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21" descr="bacterias1"/>
          <p:cNvPicPr>
            <a:picLocks noChangeAspect="1" noChangeArrowheads="1"/>
          </p:cNvPicPr>
          <p:nvPr/>
        </p:nvPicPr>
        <p:blipFill>
          <a:blip r:embed="rId3" cstate="print"/>
          <a:srcRect/>
          <a:stretch>
            <a:fillRect/>
          </a:stretch>
        </p:blipFill>
        <p:spPr>
          <a:xfrm>
            <a:off x="1547664" y="260648"/>
            <a:ext cx="6480720" cy="6327531"/>
          </a:xfrm>
          <a:prstGeom prst="rect">
            <a:avLst/>
          </a:prstGeom>
          <a:noFill/>
          <a:ln w="28575">
            <a:solidFill>
              <a:schemeClr val="tx1"/>
            </a:solidFill>
          </a:ln>
        </p:spPr>
      </p:pic>
    </p:spTree>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p:cNvPicPr>
            <a:picLocks noChangeAspect="1" noChangeArrowheads="1"/>
          </p:cNvPicPr>
          <p:nvPr/>
        </p:nvPicPr>
        <p:blipFill>
          <a:blip r:embed="rId2" cstate="print"/>
          <a:srcRect/>
          <a:stretch>
            <a:fillRect/>
          </a:stretch>
        </p:blipFill>
        <p:spPr bwMode="auto">
          <a:xfrm>
            <a:off x="1403648" y="0"/>
            <a:ext cx="5925390" cy="6858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26" name="Object 4"/>
          <p:cNvGraphicFramePr>
            <a:graphicFrameLocks noChangeAspect="1"/>
          </p:cNvGraphicFramePr>
          <p:nvPr/>
        </p:nvGraphicFramePr>
        <p:xfrm>
          <a:off x="0" y="0"/>
          <a:ext cx="9144000" cy="6858000"/>
        </p:xfrm>
        <a:graphic>
          <a:graphicData uri="http://schemas.openxmlformats.org/presentationml/2006/ole">
            <p:oleObj spid="_x0000_s2050" name="Acrobat Document" r:id="rId4" imgW="10339200" imgH="7761600" progId="">
              <p:embed/>
            </p:oleObj>
          </a:graphicData>
        </a:graphic>
      </p:graphicFrame>
    </p:spTree>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Grp="1" noChangeAspect="1" noChangeArrowheads="1"/>
          </p:cNvPicPr>
          <p:nvPr>
            <p:ph idx="1"/>
          </p:nvPr>
        </p:nvPicPr>
        <p:blipFill>
          <a:blip r:embed="rId2" cstate="print"/>
          <a:srcRect l="23438" t="33502" r="22070" b="12841"/>
          <a:stretch>
            <a:fillRect/>
          </a:stretch>
        </p:blipFill>
        <p:spPr bwMode="auto">
          <a:xfrm>
            <a:off x="827584" y="476672"/>
            <a:ext cx="7769804" cy="612068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Monica\d\Mónica\Scaneados\Bacteria-Brock\Bacterias Borck- Revisados\Bacteria-Brock F 5.2 - Pag-152.jpg"/>
          <p:cNvPicPr>
            <a:picLocks noGrp="1" noChangeAspect="1" noChangeArrowheads="1"/>
          </p:cNvPicPr>
          <p:nvPr>
            <p:ph idx="1"/>
          </p:nvPr>
        </p:nvPicPr>
        <p:blipFill>
          <a:blip r:embed="rId2" cstate="print"/>
          <a:srcRect/>
          <a:stretch>
            <a:fillRect/>
          </a:stretch>
        </p:blipFill>
        <p:spPr bwMode="auto">
          <a:xfrm>
            <a:off x="1691680" y="332656"/>
            <a:ext cx="4392488" cy="6342903"/>
          </a:xfrm>
          <a:prstGeom prst="rect">
            <a:avLst/>
          </a:prstGeom>
          <a:noFill/>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18" descr="B"/>
          <p:cNvPicPr>
            <a:picLocks noChangeAspect="1" noChangeArrowheads="1"/>
          </p:cNvPicPr>
          <p:nvPr/>
        </p:nvPicPr>
        <p:blipFill>
          <a:blip r:embed="rId3" cstate="print"/>
          <a:srcRect r="21779" b="6976"/>
          <a:stretch>
            <a:fillRect/>
          </a:stretch>
        </p:blipFill>
        <p:spPr bwMode="auto">
          <a:xfrm>
            <a:off x="0" y="2357438"/>
            <a:ext cx="2500313" cy="2273300"/>
          </a:xfrm>
          <a:prstGeom prst="rect">
            <a:avLst/>
          </a:prstGeom>
          <a:noFill/>
          <a:ln w="9525">
            <a:noFill/>
            <a:miter lim="800000"/>
            <a:headEnd/>
            <a:tailEnd/>
          </a:ln>
        </p:spPr>
      </p:pic>
      <p:pic>
        <p:nvPicPr>
          <p:cNvPr id="11267" name="Picture 34"/>
          <p:cNvPicPr>
            <a:picLocks noChangeAspect="1" noChangeArrowheads="1"/>
          </p:cNvPicPr>
          <p:nvPr/>
        </p:nvPicPr>
        <p:blipFill>
          <a:blip r:embed="rId4" cstate="print"/>
          <a:srcRect l="29214" t="10686" r="13554" b="6625"/>
          <a:stretch>
            <a:fillRect/>
          </a:stretch>
        </p:blipFill>
        <p:spPr bwMode="auto">
          <a:xfrm>
            <a:off x="1258888" y="0"/>
            <a:ext cx="6316662" cy="6858000"/>
          </a:xfrm>
          <a:prstGeom prst="rect">
            <a:avLst/>
          </a:prstGeom>
          <a:noFill/>
          <a:ln w="9525">
            <a:noFill/>
            <a:miter lim="800000"/>
            <a:headEnd/>
            <a:tailEnd/>
          </a:ln>
        </p:spPr>
      </p:pic>
      <p:pic>
        <p:nvPicPr>
          <p:cNvPr id="11268" name="Picture 5"/>
          <p:cNvPicPr>
            <a:picLocks noChangeAspect="1" noChangeArrowheads="1"/>
          </p:cNvPicPr>
          <p:nvPr/>
        </p:nvPicPr>
        <p:blipFill>
          <a:blip r:embed="rId5" cstate="print"/>
          <a:srcRect l="10110" t="2048" r="3996" b="20705"/>
          <a:stretch>
            <a:fillRect/>
          </a:stretch>
        </p:blipFill>
        <p:spPr bwMode="auto">
          <a:xfrm>
            <a:off x="0" y="0"/>
            <a:ext cx="3924300" cy="4251325"/>
          </a:xfrm>
          <a:prstGeom prst="rect">
            <a:avLst/>
          </a:prstGeom>
          <a:noFill/>
          <a:ln w="9525">
            <a:noFill/>
            <a:miter lim="800000"/>
            <a:headEnd/>
            <a:tailEnd/>
          </a:ln>
        </p:spPr>
      </p:pic>
      <p:pic>
        <p:nvPicPr>
          <p:cNvPr id="11269" name="Picture 47" descr="http://www.biojobblog.com/Bacteria.jpg"/>
          <p:cNvPicPr>
            <a:picLocks noChangeAspect="1" noChangeArrowheads="1"/>
          </p:cNvPicPr>
          <p:nvPr/>
        </p:nvPicPr>
        <p:blipFill>
          <a:blip r:embed="rId6" cstate="print"/>
          <a:srcRect l="15285" r="37331" b="134"/>
          <a:stretch>
            <a:fillRect/>
          </a:stretch>
        </p:blipFill>
        <p:spPr bwMode="auto">
          <a:xfrm>
            <a:off x="5768975" y="0"/>
            <a:ext cx="3375025" cy="6858000"/>
          </a:xfrm>
          <a:prstGeom prst="rect">
            <a:avLst/>
          </a:prstGeom>
          <a:noFill/>
          <a:ln w="9525">
            <a:noFill/>
            <a:miter lim="800000"/>
            <a:headEnd/>
            <a:tailEnd/>
          </a:ln>
        </p:spPr>
      </p:pic>
      <p:pic>
        <p:nvPicPr>
          <p:cNvPr id="11270" name="Picture 43" descr="http://www.organicrosecare.org/images/soil_bacteria.jpg"/>
          <p:cNvPicPr>
            <a:picLocks noChangeAspect="1" noChangeArrowheads="1"/>
          </p:cNvPicPr>
          <p:nvPr/>
        </p:nvPicPr>
        <p:blipFill>
          <a:blip r:embed="rId7" cstate="print"/>
          <a:srcRect/>
          <a:stretch>
            <a:fillRect/>
          </a:stretch>
        </p:blipFill>
        <p:spPr bwMode="auto">
          <a:xfrm>
            <a:off x="0" y="4241800"/>
            <a:ext cx="3924300" cy="26162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42" name="Picture 2" descr="D:\Archivos-Empresa CA\Presentaciones PowerPoint - CorelDraw\Diplomado Biologia Molecular\Diplomado bacterias\Tipos bacterianos.jpg"/>
          <p:cNvPicPr>
            <a:picLocks noChangeAspect="1" noChangeArrowheads="1"/>
          </p:cNvPicPr>
          <p:nvPr/>
        </p:nvPicPr>
        <p:blipFill>
          <a:blip r:embed="rId2" cstate="print"/>
          <a:srcRect l="55974" t="9145" b="35985"/>
          <a:stretch>
            <a:fillRect/>
          </a:stretch>
        </p:blipFill>
        <p:spPr bwMode="auto">
          <a:xfrm>
            <a:off x="5106988" y="990600"/>
            <a:ext cx="3732212" cy="3733800"/>
          </a:xfrm>
          <a:prstGeom prst="rect">
            <a:avLst/>
          </a:prstGeom>
          <a:noFill/>
          <a:ln w="9525">
            <a:solidFill>
              <a:schemeClr val="tx1"/>
            </a:solidFill>
            <a:miter lim="800000"/>
            <a:headEnd/>
            <a:tailEnd/>
          </a:ln>
        </p:spPr>
      </p:pic>
      <p:pic>
        <p:nvPicPr>
          <p:cNvPr id="61443" name="Picture 3" descr="D:\Archivos-Empresa CA\Presentaciones PowerPoint - CorelDraw\Diplomado Biologia Molecular\Diplomado bacterias\Tipos bacterianos.jpg"/>
          <p:cNvPicPr>
            <a:picLocks noChangeAspect="1" noChangeArrowheads="1"/>
          </p:cNvPicPr>
          <p:nvPr/>
        </p:nvPicPr>
        <p:blipFill>
          <a:blip r:embed="rId2" cstate="print"/>
          <a:srcRect t="8549" r="50449" b="35437"/>
          <a:stretch>
            <a:fillRect/>
          </a:stretch>
        </p:blipFill>
        <p:spPr bwMode="auto">
          <a:xfrm>
            <a:off x="609600" y="990600"/>
            <a:ext cx="4114800" cy="3733800"/>
          </a:xfrm>
          <a:prstGeom prst="rect">
            <a:avLst/>
          </a:prstGeom>
          <a:noFill/>
          <a:ln w="9525">
            <a:solidFill>
              <a:schemeClr val="tx1"/>
            </a:solidFill>
            <a:miter lim="800000"/>
            <a:headEnd/>
            <a:tailEnd/>
          </a:ln>
        </p:spPr>
      </p:pic>
      <p:pic>
        <p:nvPicPr>
          <p:cNvPr id="61444" name="Picture 4" descr="D:\Archivos-Empresa CA\Presentaciones PowerPoint - CorelDraw\Diplomado Biologia Molecular\Diplomado bacterias\Tipos bacterianos.jpg"/>
          <p:cNvPicPr>
            <a:picLocks noChangeAspect="1" noChangeArrowheads="1"/>
          </p:cNvPicPr>
          <p:nvPr/>
        </p:nvPicPr>
        <p:blipFill>
          <a:blip r:embed="rId2" cstate="print"/>
          <a:srcRect l="917" t="74303" b="6264"/>
          <a:stretch>
            <a:fillRect/>
          </a:stretch>
        </p:blipFill>
        <p:spPr bwMode="auto">
          <a:xfrm>
            <a:off x="611188" y="4953000"/>
            <a:ext cx="8228012" cy="1295400"/>
          </a:xfrm>
          <a:prstGeom prst="rect">
            <a:avLst/>
          </a:prstGeom>
          <a:noFill/>
          <a:ln w="9525">
            <a:solidFill>
              <a:schemeClr val="tx1"/>
            </a:solidFill>
            <a:miter lim="800000"/>
            <a:headEnd/>
            <a:tailEnd/>
          </a:ln>
        </p:spPr>
      </p:pic>
      <p:sp>
        <p:nvSpPr>
          <p:cNvPr id="61445" name="Text Box 5"/>
          <p:cNvSpPr txBox="1">
            <a:spLocks noChangeArrowheads="1"/>
          </p:cNvSpPr>
          <p:nvPr/>
        </p:nvSpPr>
        <p:spPr bwMode="auto">
          <a:xfrm>
            <a:off x="2057400" y="0"/>
            <a:ext cx="5791200" cy="369332"/>
          </a:xfrm>
          <a:prstGeom prst="rect">
            <a:avLst/>
          </a:prstGeom>
          <a:noFill/>
          <a:ln w="9525">
            <a:noFill/>
            <a:miter lim="800000"/>
            <a:headEnd/>
            <a:tailEnd/>
          </a:ln>
          <a:effectLst/>
        </p:spPr>
        <p:txBody>
          <a:bodyPr>
            <a:spAutoFit/>
          </a:bodyPr>
          <a:lstStyle/>
          <a:p>
            <a:pPr>
              <a:spcBef>
                <a:spcPct val="50000"/>
              </a:spcBef>
            </a:pPr>
            <a:r>
              <a:rPr lang="es-EC" b="1" dirty="0"/>
              <a:t>DIFERENTES TIPOS BACTERIANOS</a:t>
            </a:r>
            <a:endParaRPr lang="es-ES" b="1" dirty="0"/>
          </a:p>
        </p:txBody>
      </p:sp>
      <p:sp>
        <p:nvSpPr>
          <p:cNvPr id="61446" name="Text Box 6"/>
          <p:cNvSpPr txBox="1">
            <a:spLocks noChangeArrowheads="1"/>
          </p:cNvSpPr>
          <p:nvPr/>
        </p:nvSpPr>
        <p:spPr bwMode="auto">
          <a:xfrm>
            <a:off x="1066800" y="533400"/>
            <a:ext cx="2895600" cy="369332"/>
          </a:xfrm>
          <a:prstGeom prst="rect">
            <a:avLst/>
          </a:prstGeom>
          <a:noFill/>
          <a:ln w="9525">
            <a:noFill/>
            <a:miter lim="800000"/>
            <a:headEnd/>
            <a:tailEnd/>
          </a:ln>
          <a:effectLst/>
        </p:spPr>
        <p:txBody>
          <a:bodyPr>
            <a:spAutoFit/>
          </a:bodyPr>
          <a:lstStyle/>
          <a:p>
            <a:pPr>
              <a:spcBef>
                <a:spcPct val="50000"/>
              </a:spcBef>
            </a:pPr>
            <a:r>
              <a:rPr lang="es-EC" b="1" dirty="0"/>
              <a:t>Bacterias </a:t>
            </a:r>
            <a:r>
              <a:rPr lang="es-EC" b="1" dirty="0" smtClean="0"/>
              <a:t>Patógenas</a:t>
            </a:r>
            <a:endParaRPr lang="es-ES" b="1" dirty="0"/>
          </a:p>
        </p:txBody>
      </p:sp>
      <p:sp>
        <p:nvSpPr>
          <p:cNvPr id="61447" name="Text Box 7"/>
          <p:cNvSpPr txBox="1">
            <a:spLocks noChangeArrowheads="1"/>
          </p:cNvSpPr>
          <p:nvPr/>
        </p:nvSpPr>
        <p:spPr bwMode="auto">
          <a:xfrm>
            <a:off x="5334000" y="533400"/>
            <a:ext cx="3505200" cy="369332"/>
          </a:xfrm>
          <a:prstGeom prst="rect">
            <a:avLst/>
          </a:prstGeom>
          <a:noFill/>
          <a:ln w="9525">
            <a:noFill/>
            <a:miter lim="800000"/>
            <a:headEnd/>
            <a:tailEnd/>
          </a:ln>
          <a:effectLst/>
        </p:spPr>
        <p:txBody>
          <a:bodyPr>
            <a:spAutoFit/>
          </a:bodyPr>
          <a:lstStyle/>
          <a:p>
            <a:pPr>
              <a:spcBef>
                <a:spcPct val="50000"/>
              </a:spcBef>
            </a:pPr>
            <a:r>
              <a:rPr lang="es-EC" b="1" dirty="0"/>
              <a:t>Bacterias </a:t>
            </a:r>
            <a:r>
              <a:rPr lang="es-EC" b="1" dirty="0" err="1" smtClean="0"/>
              <a:t>Probióticas</a:t>
            </a:r>
            <a:endParaRPr lang="es-ES" b="1" dirty="0"/>
          </a:p>
        </p:txBody>
      </p:sp>
      <p:sp>
        <p:nvSpPr>
          <p:cNvPr id="61448" name="Text Box 8"/>
          <p:cNvSpPr txBox="1">
            <a:spLocks noChangeArrowheads="1"/>
          </p:cNvSpPr>
          <p:nvPr/>
        </p:nvSpPr>
        <p:spPr bwMode="auto">
          <a:xfrm>
            <a:off x="2819400" y="6248400"/>
            <a:ext cx="3352800" cy="369332"/>
          </a:xfrm>
          <a:prstGeom prst="rect">
            <a:avLst/>
          </a:prstGeom>
          <a:noFill/>
          <a:ln w="9525">
            <a:noFill/>
            <a:miter lim="800000"/>
            <a:headEnd/>
            <a:tailEnd/>
          </a:ln>
          <a:effectLst/>
        </p:spPr>
        <p:txBody>
          <a:bodyPr>
            <a:spAutoFit/>
          </a:bodyPr>
          <a:lstStyle/>
          <a:p>
            <a:pPr>
              <a:spcBef>
                <a:spcPct val="50000"/>
              </a:spcBef>
            </a:pPr>
            <a:r>
              <a:rPr lang="es-EC" b="1" dirty="0"/>
              <a:t>Bacterias </a:t>
            </a:r>
            <a:r>
              <a:rPr lang="es-EC" b="1" dirty="0" smtClean="0"/>
              <a:t>Oportunistas</a:t>
            </a:r>
            <a:endParaRPr lang="es-ES" b="1" dirty="0"/>
          </a:p>
        </p:txBody>
      </p:sp>
    </p:spTree>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5 Marcador de contenido"/>
          <p:cNvGraphicFramePr>
            <a:graphicFrameLocks noGrp="1"/>
          </p:cNvGraphicFramePr>
          <p:nvPr>
            <p:ph idx="1"/>
          </p:nvPr>
        </p:nvGraphicFramePr>
        <p:xfrm>
          <a:off x="1643042" y="1142984"/>
          <a:ext cx="7215206" cy="542928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1 Título"/>
          <p:cNvSpPr>
            <a:spLocks noGrp="1"/>
          </p:cNvSpPr>
          <p:nvPr>
            <p:ph type="title"/>
          </p:nvPr>
        </p:nvSpPr>
        <p:spPr>
          <a:xfrm>
            <a:off x="2714612" y="285728"/>
            <a:ext cx="6248400" cy="928694"/>
          </a:xfrm>
        </p:spPr>
        <p:txBody>
          <a:bodyPr>
            <a:normAutofit fontScale="90000"/>
          </a:bodyPr>
          <a:lstStyle/>
          <a:p>
            <a:r>
              <a:rPr lang="es-ES" b="1" dirty="0" smtClean="0">
                <a:effectLst>
                  <a:outerShdw blurRad="38100" dist="38100" dir="2700000" algn="tl">
                    <a:srgbClr val="000000">
                      <a:alpha val="43137"/>
                    </a:srgbClr>
                  </a:outerShdw>
                </a:effectLst>
                <a:latin typeface="Stylus BT" pitchFamily="34" charset="0"/>
              </a:rPr>
              <a:t>Rutas Metabólicas</a:t>
            </a:r>
            <a:r>
              <a:rPr lang="es-EC" dirty="0" smtClean="0"/>
              <a:t/>
            </a:r>
            <a:br>
              <a:rPr lang="es-EC" dirty="0" smtClean="0"/>
            </a:br>
            <a:endParaRPr lang="es-EC" b="1" dirty="0">
              <a:effectLst>
                <a:outerShdw blurRad="38100" dist="38100" dir="2700000" algn="tl">
                  <a:srgbClr val="000000">
                    <a:alpha val="43137"/>
                  </a:srgbClr>
                </a:outerShdw>
              </a:effectLst>
              <a:latin typeface="Stylus BT" pitchFamily="34" charset="0"/>
            </a:endParaRPr>
          </a:p>
        </p:txBody>
      </p:sp>
      <p:pic>
        <p:nvPicPr>
          <p:cNvPr id="3075" name="Picture 3"/>
          <p:cNvPicPr>
            <a:picLocks noChangeAspect="1" noChangeArrowheads="1"/>
          </p:cNvPicPr>
          <p:nvPr/>
        </p:nvPicPr>
        <p:blipFill>
          <a:blip r:embed="rId8" cstate="print"/>
          <a:srcRect/>
          <a:stretch>
            <a:fillRect/>
          </a:stretch>
        </p:blipFill>
        <p:spPr bwMode="auto">
          <a:xfrm>
            <a:off x="0" y="0"/>
            <a:ext cx="1785886" cy="1928802"/>
          </a:xfrm>
          <a:prstGeom prst="rect">
            <a:avLst/>
          </a:prstGeom>
          <a:ln>
            <a:noFill/>
          </a:ln>
          <a:effectLst>
            <a:softEdge rad="112500"/>
          </a:effectLst>
        </p:spPr>
      </p:pic>
    </p:spTree>
  </p:cSld>
  <p:clrMapOvr>
    <a:masterClrMapping/>
  </p:clrMapOvr>
  <p:transition>
    <p:wheel spokes="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strips(downLeft)">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diamond(in)">
                                      <p:cBhvr>
                                        <p:cTn id="12"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6" grpId="0">
        <p:bldAsOne/>
      </p:bldGraphic>
      <p:bldP spid="5" grpId="0"/>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8" descr="http://t0.gstatic.com/images?q=tbn:ANd9GcRxKuQe_CVALbJW0go_du4LJi5yLbG0L41xeK3bct0XtjFOBVkyxQ"/>
          <p:cNvPicPr>
            <a:picLocks noChangeAspect="1" noChangeArrowheads="1"/>
          </p:cNvPicPr>
          <p:nvPr/>
        </p:nvPicPr>
        <p:blipFill>
          <a:blip r:embed="rId2" cstate="print"/>
          <a:srcRect/>
          <a:stretch>
            <a:fillRect/>
          </a:stretch>
        </p:blipFill>
        <p:spPr bwMode="auto">
          <a:xfrm>
            <a:off x="4932040" y="3356992"/>
            <a:ext cx="2952328" cy="3147215"/>
          </a:xfrm>
          <a:prstGeom prst="rect">
            <a:avLst/>
          </a:prstGeom>
          <a:noFill/>
        </p:spPr>
      </p:pic>
      <p:pic>
        <p:nvPicPr>
          <p:cNvPr id="5" name="Picture 10" descr="http://t3.gstatic.com/images?q=tbn:ANd9GcSeM0_ZBErFdCsfl1n7OT5kimFs3t0l2QwCAyU8IKo-aDxI9yJC"/>
          <p:cNvPicPr>
            <a:picLocks noChangeAspect="1" noChangeArrowheads="1"/>
          </p:cNvPicPr>
          <p:nvPr/>
        </p:nvPicPr>
        <p:blipFill>
          <a:blip r:embed="rId3" cstate="print"/>
          <a:srcRect/>
          <a:stretch>
            <a:fillRect/>
          </a:stretch>
        </p:blipFill>
        <p:spPr bwMode="auto">
          <a:xfrm>
            <a:off x="3563888" y="260648"/>
            <a:ext cx="3020148" cy="2952328"/>
          </a:xfrm>
          <a:prstGeom prst="rect">
            <a:avLst/>
          </a:prstGeom>
          <a:noFill/>
        </p:spPr>
      </p:pic>
      <p:pic>
        <p:nvPicPr>
          <p:cNvPr id="6" name="Picture 12" descr="http://t3.gstatic.com/images?q=tbn:ANd9GcQPNHaanZQAtjx1IX56HfrCLYAm3ZZSfaHpWcNJs4G6Iwfi6BTw"/>
          <p:cNvPicPr>
            <a:picLocks noChangeAspect="1" noChangeArrowheads="1"/>
          </p:cNvPicPr>
          <p:nvPr/>
        </p:nvPicPr>
        <p:blipFill>
          <a:blip r:embed="rId4" cstate="print"/>
          <a:srcRect/>
          <a:stretch>
            <a:fillRect/>
          </a:stretch>
        </p:blipFill>
        <p:spPr bwMode="auto">
          <a:xfrm>
            <a:off x="755576" y="3356992"/>
            <a:ext cx="3096344" cy="3135344"/>
          </a:xfrm>
          <a:prstGeom prst="rect">
            <a:avLst/>
          </a:prstGeom>
          <a:noFill/>
        </p:spPr>
      </p:pic>
      <p:pic>
        <p:nvPicPr>
          <p:cNvPr id="7" name="Picture 14" descr="http://t2.gstatic.com/images?q=tbn:ANd9GcRuQF-XQPJoXCMUZ_Bs2hTxc4KQVFJ20CRfbO5ozm3EXvGWkL3kIg"/>
          <p:cNvPicPr>
            <a:picLocks noChangeAspect="1" noChangeArrowheads="1"/>
          </p:cNvPicPr>
          <p:nvPr/>
        </p:nvPicPr>
        <p:blipFill>
          <a:blip r:embed="rId5" cstate="print"/>
          <a:srcRect/>
          <a:stretch>
            <a:fillRect/>
          </a:stretch>
        </p:blipFill>
        <p:spPr bwMode="auto">
          <a:xfrm>
            <a:off x="251519" y="188640"/>
            <a:ext cx="2867833" cy="3024336"/>
          </a:xfrm>
          <a:prstGeom prst="rect">
            <a:avLst/>
          </a:prstGeom>
          <a:noFill/>
        </p:spPr>
      </p:pic>
    </p:spTree>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0466" name="Picture 2" descr="http://deco-00.slide.com/r/1/118/dl/wNQHuXZzzz9WShWUeCNDyYXdAxbcjZDY/item">
            <a:hlinkClick r:id="rId3"/>
          </p:cNvPr>
          <p:cNvPicPr>
            <a:picLocks noChangeAspect="1" noChangeArrowheads="1"/>
          </p:cNvPicPr>
          <p:nvPr/>
        </p:nvPicPr>
        <p:blipFill>
          <a:blip r:embed="rId4" cstate="print"/>
          <a:srcRect/>
          <a:stretch>
            <a:fillRect/>
          </a:stretch>
        </p:blipFill>
        <p:spPr bwMode="auto">
          <a:xfrm>
            <a:off x="467543" y="476672"/>
            <a:ext cx="8234323" cy="5832648"/>
          </a:xfrm>
          <a:prstGeom prst="rect">
            <a:avLst/>
          </a:prstGeom>
          <a:noFill/>
        </p:spPr>
      </p:pic>
    </p:spTree>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endParaRPr lang="es-EC"/>
          </a:p>
        </p:txBody>
      </p:sp>
      <p:pic>
        <p:nvPicPr>
          <p:cNvPr id="4" name="3 Marcador de contenido" descr="http://www.unav.es/noticias/imgs/100206-05.jpg"/>
          <p:cNvPicPr>
            <a:picLocks noGrp="1"/>
          </p:cNvPicPr>
          <p:nvPr>
            <p:ph idx="1"/>
          </p:nvPr>
        </p:nvPicPr>
        <p:blipFill>
          <a:blip r:embed="rId3" cstate="print"/>
          <a:srcRect/>
          <a:stretch>
            <a:fillRect/>
          </a:stretch>
        </p:blipFill>
        <p:spPr bwMode="auto">
          <a:xfrm>
            <a:off x="0" y="0"/>
            <a:ext cx="9144000" cy="6858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15363" name="Picture 3" descr="ESQUEMA ZONAS MICÉLIO"/>
          <p:cNvPicPr>
            <a:picLocks noChangeAspect="1" noChangeArrowheads="1"/>
          </p:cNvPicPr>
          <p:nvPr/>
        </p:nvPicPr>
        <p:blipFill>
          <a:blip r:embed="rId3" cstate="print"/>
          <a:srcRect/>
          <a:stretch>
            <a:fillRect/>
          </a:stretch>
        </p:blipFill>
        <p:spPr bwMode="auto">
          <a:xfrm>
            <a:off x="357158" y="857232"/>
            <a:ext cx="8534400" cy="492922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2754" name="Rectangle 2"/>
          <p:cNvSpPr>
            <a:spLocks noGrp="1" noChangeArrowheads="1"/>
          </p:cNvSpPr>
          <p:nvPr>
            <p:ph type="title"/>
          </p:nvPr>
        </p:nvSpPr>
        <p:spPr>
          <a:xfrm>
            <a:off x="214282" y="214290"/>
            <a:ext cx="8686800" cy="1143000"/>
          </a:xfrm>
        </p:spPr>
        <p:txBody>
          <a:bodyPr>
            <a:normAutofit/>
          </a:bodyPr>
          <a:lstStyle/>
          <a:p>
            <a:r>
              <a:rPr lang="pt-BR" sz="2800" dirty="0" smtClean="0"/>
              <a:t>Esporas de </a:t>
            </a:r>
            <a:r>
              <a:rPr lang="pt-BR" sz="2800" dirty="0" err="1" smtClean="0"/>
              <a:t>mohos</a:t>
            </a:r>
            <a:r>
              <a:rPr lang="pt-BR" sz="2800" dirty="0" smtClean="0"/>
              <a:t> y </a:t>
            </a:r>
            <a:r>
              <a:rPr lang="pt-BR" sz="2800" dirty="0" err="1" smtClean="0"/>
              <a:t>estructura</a:t>
            </a:r>
            <a:r>
              <a:rPr lang="pt-BR" sz="2800" dirty="0" smtClean="0"/>
              <a:t> que </a:t>
            </a:r>
            <a:r>
              <a:rPr lang="pt-BR" sz="2800" dirty="0" err="1" smtClean="0"/>
              <a:t>los</a:t>
            </a:r>
            <a:r>
              <a:rPr lang="pt-BR" sz="2800" dirty="0" smtClean="0"/>
              <a:t> sustenta</a:t>
            </a:r>
            <a:endParaRPr lang="pt-BR" sz="2800" dirty="0"/>
          </a:p>
        </p:txBody>
      </p:sp>
      <p:pic>
        <p:nvPicPr>
          <p:cNvPr id="202755" name="Picture 3" descr="I:\_Aulas\TA 415\TA 415-2002\teóricas\figure 15-3.jpg"/>
          <p:cNvPicPr>
            <a:picLocks noChangeAspect="1" noChangeArrowheads="1"/>
          </p:cNvPicPr>
          <p:nvPr/>
        </p:nvPicPr>
        <p:blipFill>
          <a:blip r:embed="rId3" cstate="print">
            <a:lum bright="-20000" contrast="40000"/>
          </a:blip>
          <a:srcRect/>
          <a:stretch>
            <a:fillRect/>
          </a:stretch>
        </p:blipFill>
        <p:spPr bwMode="auto">
          <a:xfrm>
            <a:off x="71406" y="0"/>
            <a:ext cx="8929718" cy="671996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3 Marcador de contenido" descr="G:\penicilium italicum\P_P.ITALICUM.jpg"/>
          <p:cNvPicPr>
            <a:picLocks noGrp="1"/>
          </p:cNvPicPr>
          <p:nvPr>
            <p:ph idx="1"/>
          </p:nvPr>
        </p:nvPicPr>
        <p:blipFill>
          <a:blip r:embed="rId2" cstate="print"/>
          <a:srcRect/>
          <a:stretch>
            <a:fillRect/>
          </a:stretch>
        </p:blipFill>
        <p:spPr bwMode="auto">
          <a:xfrm>
            <a:off x="1475656" y="260648"/>
            <a:ext cx="5976664" cy="6336704"/>
          </a:xfrm>
          <a:prstGeom prst="rect">
            <a:avLst/>
          </a:prstGeom>
          <a:noFill/>
          <a:ln w="9525">
            <a:noFill/>
            <a:miter lim="800000"/>
            <a:headEnd/>
            <a:tailEnd/>
          </a:ln>
        </p:spPr>
      </p:pic>
    </p:spTree>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Grp="1" noChangeAspect="1" noChangeArrowheads="1"/>
          </p:cNvPicPr>
          <p:nvPr>
            <p:ph idx="1"/>
          </p:nvPr>
        </p:nvPicPr>
        <p:blipFill>
          <a:blip r:embed="rId2" cstate="print"/>
          <a:srcRect/>
          <a:stretch>
            <a:fillRect/>
          </a:stretch>
        </p:blipFill>
        <p:spPr bwMode="auto">
          <a:xfrm>
            <a:off x="251520" y="260648"/>
            <a:ext cx="8561685" cy="6192688"/>
          </a:xfrm>
          <a:prstGeom prst="rect">
            <a:avLst/>
          </a:prstGeom>
          <a:noFill/>
          <a:ln w="9525">
            <a:noFill/>
            <a:miter lim="800000"/>
            <a:headEnd/>
            <a:tailEnd/>
          </a:ln>
        </p:spPr>
      </p:pic>
    </p:spTree>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D:\Ascomycetes.jpg"/>
          <p:cNvPicPr>
            <a:picLocks noGrp="1" noChangeAspect="1" noChangeArrowheads="1"/>
          </p:cNvPicPr>
          <p:nvPr>
            <p:ph idx="1"/>
          </p:nvPr>
        </p:nvPicPr>
        <p:blipFill>
          <a:blip r:embed="rId2" cstate="print"/>
          <a:srcRect/>
          <a:stretch>
            <a:fillRect/>
          </a:stretch>
        </p:blipFill>
        <p:spPr bwMode="auto">
          <a:xfrm>
            <a:off x="179512" y="332655"/>
            <a:ext cx="8640960" cy="589313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6498" name="Picture 2"/>
          <p:cNvPicPr>
            <a:picLocks noGrp="1" noChangeAspect="1" noChangeArrowheads="1"/>
          </p:cNvPicPr>
          <p:nvPr>
            <p:ph idx="1"/>
          </p:nvPr>
        </p:nvPicPr>
        <p:blipFill>
          <a:blip r:embed="rId2" cstate="print"/>
          <a:srcRect/>
          <a:stretch>
            <a:fillRect/>
          </a:stretch>
        </p:blipFill>
        <p:spPr bwMode="auto">
          <a:xfrm>
            <a:off x="539552" y="332656"/>
            <a:ext cx="8280921" cy="621069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4210" name="Picture 2"/>
          <p:cNvPicPr>
            <a:picLocks noChangeAspect="1" noChangeArrowheads="1"/>
          </p:cNvPicPr>
          <p:nvPr/>
        </p:nvPicPr>
        <p:blipFill>
          <a:blip r:embed="rId3" cstate="print"/>
          <a:srcRect/>
          <a:stretch>
            <a:fillRect/>
          </a:stretch>
        </p:blipFill>
        <p:spPr bwMode="auto">
          <a:xfrm>
            <a:off x="395288" y="549275"/>
            <a:ext cx="8394700" cy="55435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endParaRPr lang="es-EC"/>
          </a:p>
        </p:txBody>
      </p:sp>
      <p:pic>
        <p:nvPicPr>
          <p:cNvPr id="1026" name="Picture 2"/>
          <p:cNvPicPr>
            <a:picLocks noGrp="1" noChangeAspect="1" noChangeArrowheads="1"/>
          </p:cNvPicPr>
          <p:nvPr>
            <p:ph idx="1"/>
          </p:nvPr>
        </p:nvPicPr>
        <p:blipFill>
          <a:blip r:embed="rId2" cstate="print"/>
          <a:srcRect/>
          <a:stretch>
            <a:fillRect/>
          </a:stretch>
        </p:blipFill>
        <p:spPr bwMode="auto">
          <a:xfrm>
            <a:off x="395536" y="692696"/>
            <a:ext cx="8474788" cy="54006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0594" name="Picture 2"/>
          <p:cNvPicPr>
            <a:picLocks noGrp="1" noChangeAspect="1" noChangeArrowheads="1"/>
          </p:cNvPicPr>
          <p:nvPr>
            <p:ph idx="1"/>
          </p:nvPr>
        </p:nvPicPr>
        <p:blipFill>
          <a:blip r:embed="rId2" cstate="print"/>
          <a:srcRect l="16009" t="40407" r="59839" b="19818"/>
          <a:stretch>
            <a:fillRect/>
          </a:stretch>
        </p:blipFill>
        <p:spPr bwMode="auto">
          <a:xfrm>
            <a:off x="395536" y="476671"/>
            <a:ext cx="3456384" cy="3200356"/>
          </a:xfrm>
          <a:prstGeom prst="rect">
            <a:avLst/>
          </a:prstGeom>
          <a:noFill/>
          <a:ln w="9525">
            <a:noFill/>
            <a:miter lim="800000"/>
            <a:headEnd/>
            <a:tailEnd/>
          </a:ln>
        </p:spPr>
      </p:pic>
      <p:pic>
        <p:nvPicPr>
          <p:cNvPr id="110595" name="Picture 3"/>
          <p:cNvPicPr>
            <a:picLocks noChangeAspect="1" noChangeArrowheads="1"/>
          </p:cNvPicPr>
          <p:nvPr/>
        </p:nvPicPr>
        <p:blipFill>
          <a:blip r:embed="rId2" cstate="print"/>
          <a:srcRect l="59962" t="51969" r="14861" b="12594"/>
          <a:stretch>
            <a:fillRect/>
          </a:stretch>
        </p:blipFill>
        <p:spPr bwMode="auto">
          <a:xfrm>
            <a:off x="4283968" y="2636912"/>
            <a:ext cx="4185816" cy="331236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1618" name="Picture 2"/>
          <p:cNvPicPr>
            <a:picLocks noGrp="1" noChangeAspect="1" noChangeArrowheads="1"/>
          </p:cNvPicPr>
          <p:nvPr>
            <p:ph idx="1"/>
          </p:nvPr>
        </p:nvPicPr>
        <p:blipFill>
          <a:blip r:embed="rId2" cstate="print"/>
          <a:srcRect l="16904" t="26088" r="16903" b="18227"/>
          <a:stretch>
            <a:fillRect/>
          </a:stretch>
        </p:blipFill>
        <p:spPr bwMode="auto">
          <a:xfrm>
            <a:off x="395536" y="1196752"/>
            <a:ext cx="8069011" cy="3816424"/>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Grp="1" noChangeAspect="1" noChangeArrowheads="1"/>
          </p:cNvPicPr>
          <p:nvPr>
            <p:ph idx="1"/>
          </p:nvPr>
        </p:nvPicPr>
        <p:blipFill>
          <a:blip r:embed="rId2" cstate="print"/>
          <a:srcRect/>
          <a:stretch>
            <a:fillRect/>
          </a:stretch>
        </p:blipFill>
        <p:spPr bwMode="auto">
          <a:xfrm>
            <a:off x="1276112" y="332656"/>
            <a:ext cx="6248216" cy="604867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Grp="1" noChangeAspect="1" noChangeArrowheads="1"/>
          </p:cNvPicPr>
          <p:nvPr>
            <p:ph idx="1"/>
          </p:nvPr>
        </p:nvPicPr>
        <p:blipFill>
          <a:blip r:embed="rId2" cstate="print"/>
          <a:srcRect/>
          <a:stretch>
            <a:fillRect/>
          </a:stretch>
        </p:blipFill>
        <p:spPr bwMode="auto">
          <a:xfrm>
            <a:off x="1979712" y="476672"/>
            <a:ext cx="5012986" cy="3240360"/>
          </a:xfrm>
          <a:prstGeom prst="rect">
            <a:avLst/>
          </a:prstGeom>
          <a:noFill/>
          <a:ln w="9525">
            <a:noFill/>
            <a:miter lim="800000"/>
            <a:headEnd/>
            <a:tailEnd/>
          </a:ln>
        </p:spPr>
      </p:pic>
      <p:pic>
        <p:nvPicPr>
          <p:cNvPr id="3075" name="Picture 3"/>
          <p:cNvPicPr>
            <a:picLocks noChangeAspect="1" noChangeArrowheads="1"/>
          </p:cNvPicPr>
          <p:nvPr/>
        </p:nvPicPr>
        <p:blipFill>
          <a:blip r:embed="rId3" cstate="print"/>
          <a:srcRect/>
          <a:stretch>
            <a:fillRect/>
          </a:stretch>
        </p:blipFill>
        <p:spPr bwMode="auto">
          <a:xfrm>
            <a:off x="251520" y="4077072"/>
            <a:ext cx="8734425" cy="22002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Grp="1" noChangeAspect="1" noChangeArrowheads="1"/>
          </p:cNvPicPr>
          <p:nvPr>
            <p:ph idx="1"/>
          </p:nvPr>
        </p:nvPicPr>
        <p:blipFill>
          <a:blip r:embed="rId2" cstate="print"/>
          <a:srcRect/>
          <a:stretch>
            <a:fillRect/>
          </a:stretch>
        </p:blipFill>
        <p:spPr bwMode="auto">
          <a:xfrm>
            <a:off x="683568" y="4365104"/>
            <a:ext cx="8229600" cy="2037638"/>
          </a:xfrm>
          <a:prstGeom prst="rect">
            <a:avLst/>
          </a:prstGeom>
          <a:noFill/>
          <a:ln w="9525">
            <a:noFill/>
            <a:miter lim="800000"/>
            <a:headEnd/>
            <a:tailEnd/>
          </a:ln>
        </p:spPr>
      </p:pic>
      <p:pic>
        <p:nvPicPr>
          <p:cNvPr id="5" name="Picture 2"/>
          <p:cNvPicPr>
            <a:picLocks noChangeAspect="1" noChangeArrowheads="1"/>
          </p:cNvPicPr>
          <p:nvPr/>
        </p:nvPicPr>
        <p:blipFill>
          <a:blip r:embed="rId3" cstate="print"/>
          <a:srcRect/>
          <a:stretch>
            <a:fillRect/>
          </a:stretch>
        </p:blipFill>
        <p:spPr bwMode="auto">
          <a:xfrm>
            <a:off x="2555776" y="188639"/>
            <a:ext cx="4104456" cy="3997741"/>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67544" y="5373216"/>
            <a:ext cx="8229600" cy="1143000"/>
          </a:xfrm>
        </p:spPr>
        <p:txBody>
          <a:bodyPr>
            <a:normAutofit/>
          </a:bodyPr>
          <a:lstStyle/>
          <a:p>
            <a:r>
              <a:rPr lang="es-EC" sz="2400" dirty="0" smtClean="0"/>
              <a:t>Colonias de </a:t>
            </a:r>
            <a:r>
              <a:rPr lang="es-EC" sz="2400" i="1" dirty="0" err="1" smtClean="0"/>
              <a:t>Thelebolus</a:t>
            </a:r>
            <a:r>
              <a:rPr lang="es-EC" sz="2400" i="1" dirty="0" smtClean="0"/>
              <a:t> </a:t>
            </a:r>
            <a:r>
              <a:rPr lang="es-EC" sz="2400" i="1" dirty="0" err="1" smtClean="0"/>
              <a:t>microsporus</a:t>
            </a:r>
            <a:r>
              <a:rPr lang="es-EC" sz="2400" i="1" dirty="0" smtClean="0"/>
              <a:t> </a:t>
            </a:r>
            <a:endParaRPr lang="es-EC" sz="2400" dirty="0"/>
          </a:p>
        </p:txBody>
      </p:sp>
      <p:pic>
        <p:nvPicPr>
          <p:cNvPr id="7170" name="Picture 2"/>
          <p:cNvPicPr>
            <a:picLocks noGrp="1" noChangeAspect="1" noChangeArrowheads="1"/>
          </p:cNvPicPr>
          <p:nvPr>
            <p:ph idx="1"/>
          </p:nvPr>
        </p:nvPicPr>
        <p:blipFill>
          <a:blip r:embed="rId2" cstate="print"/>
          <a:srcRect/>
          <a:stretch>
            <a:fillRect/>
          </a:stretch>
        </p:blipFill>
        <p:spPr bwMode="auto">
          <a:xfrm>
            <a:off x="1547664" y="476672"/>
            <a:ext cx="6192688" cy="504056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p:cNvPicPr>
            <a:picLocks noGrp="1" noChangeAspect="1" noChangeArrowheads="1"/>
          </p:cNvPicPr>
          <p:nvPr>
            <p:ph idx="1"/>
          </p:nvPr>
        </p:nvPicPr>
        <p:blipFill>
          <a:blip r:embed="rId2" cstate="print"/>
          <a:srcRect/>
          <a:stretch>
            <a:fillRect/>
          </a:stretch>
        </p:blipFill>
        <p:spPr bwMode="auto">
          <a:xfrm>
            <a:off x="1979712" y="332656"/>
            <a:ext cx="4989543" cy="5040560"/>
          </a:xfrm>
          <a:prstGeom prst="rect">
            <a:avLst/>
          </a:prstGeom>
          <a:noFill/>
          <a:ln w="9525">
            <a:noFill/>
            <a:miter lim="800000"/>
            <a:headEnd/>
            <a:tailEnd/>
          </a:ln>
        </p:spPr>
      </p:pic>
      <p:sp>
        <p:nvSpPr>
          <p:cNvPr id="5" name="4 Rectángulo"/>
          <p:cNvSpPr/>
          <p:nvPr/>
        </p:nvSpPr>
        <p:spPr>
          <a:xfrm>
            <a:off x="1403648" y="5589240"/>
            <a:ext cx="6408712" cy="646331"/>
          </a:xfrm>
          <a:prstGeom prst="rect">
            <a:avLst/>
          </a:prstGeom>
        </p:spPr>
        <p:txBody>
          <a:bodyPr wrap="square">
            <a:spAutoFit/>
          </a:bodyPr>
          <a:lstStyle/>
          <a:p>
            <a:r>
              <a:rPr lang="es-EC" dirty="0" smtClean="0"/>
              <a:t>Estructuras de </a:t>
            </a:r>
            <a:r>
              <a:rPr lang="es-EC" i="1" dirty="0" err="1" smtClean="0"/>
              <a:t>Thelebolus</a:t>
            </a:r>
            <a:r>
              <a:rPr lang="es-EC" i="1" dirty="0" smtClean="0"/>
              <a:t> </a:t>
            </a:r>
            <a:r>
              <a:rPr lang="es-EC" i="1" dirty="0" err="1" smtClean="0"/>
              <a:t>microsporus</a:t>
            </a:r>
            <a:r>
              <a:rPr lang="es-EC" i="1" dirty="0" smtClean="0"/>
              <a:t>. A: </a:t>
            </a:r>
            <a:r>
              <a:rPr lang="es-EC" i="1" dirty="0" err="1" smtClean="0"/>
              <a:t>Ascocarpus</a:t>
            </a:r>
            <a:r>
              <a:rPr lang="es-EC" i="1" dirty="0" smtClean="0"/>
              <a:t> de forma </a:t>
            </a:r>
            <a:r>
              <a:rPr lang="es-EC" i="1" dirty="0" err="1" smtClean="0"/>
              <a:t>semiglobular</a:t>
            </a:r>
            <a:r>
              <a:rPr lang="es-EC" i="1" dirty="0" smtClean="0"/>
              <a:t>; B: Ascos con ocho esporas cilíndricas; C: Ascosporas </a:t>
            </a:r>
            <a:endParaRPr lang="es-EC" dirty="0"/>
          </a:p>
        </p:txBody>
      </p:sp>
    </p:spTree>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endParaRPr lang="es-EC"/>
          </a:p>
        </p:txBody>
      </p:sp>
      <p:pic>
        <p:nvPicPr>
          <p:cNvPr id="1026" name="Picture 2"/>
          <p:cNvPicPr>
            <a:picLocks noGrp="1" noChangeAspect="1" noChangeArrowheads="1"/>
          </p:cNvPicPr>
          <p:nvPr>
            <p:ph idx="1"/>
          </p:nvPr>
        </p:nvPicPr>
        <p:blipFill>
          <a:blip r:embed="rId2" cstate="print"/>
          <a:srcRect/>
          <a:stretch>
            <a:fillRect/>
          </a:stretch>
        </p:blipFill>
        <p:spPr bwMode="auto">
          <a:xfrm>
            <a:off x="251520" y="260648"/>
            <a:ext cx="8424936" cy="6318702"/>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1026" descr="\\Monica\d\Mónica\Scaneados\Biologia-Curtis\Pag.737- Fig.27.1.jpg"/>
          <p:cNvPicPr>
            <a:picLocks noGrp="1" noChangeAspect="1" noChangeArrowheads="1"/>
          </p:cNvPicPr>
          <p:nvPr>
            <p:ph idx="1"/>
          </p:nvPr>
        </p:nvPicPr>
        <p:blipFill>
          <a:blip r:embed="rId2" cstate="print"/>
          <a:srcRect l="31585"/>
          <a:stretch>
            <a:fillRect/>
          </a:stretch>
        </p:blipFill>
        <p:spPr bwMode="auto">
          <a:xfrm>
            <a:off x="1907704" y="260648"/>
            <a:ext cx="4896544" cy="6372301"/>
          </a:xfrm>
          <a:prstGeom prst="rect">
            <a:avLst/>
          </a:prstGeom>
          <a:noFill/>
          <a:effectLst>
            <a:outerShdw dist="107763" dir="2700000" algn="ctr" rotWithShape="0">
              <a:srgbClr val="808080"/>
            </a:outerShdw>
          </a:effectLst>
        </p:spPr>
      </p:pic>
    </p:spTree>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endParaRPr lang="es-EC"/>
          </a:p>
        </p:txBody>
      </p:sp>
      <p:pic>
        <p:nvPicPr>
          <p:cNvPr id="2050" name="Picture 2"/>
          <p:cNvPicPr>
            <a:picLocks noGrp="1" noChangeAspect="1" noChangeArrowheads="1"/>
          </p:cNvPicPr>
          <p:nvPr>
            <p:ph idx="1"/>
          </p:nvPr>
        </p:nvPicPr>
        <p:blipFill>
          <a:blip r:embed="rId2" cstate="print"/>
          <a:srcRect/>
          <a:stretch>
            <a:fillRect/>
          </a:stretch>
        </p:blipFill>
        <p:spPr bwMode="auto">
          <a:xfrm>
            <a:off x="179512" y="260648"/>
            <a:ext cx="8496944" cy="6372708"/>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Grp="1" noChangeAspect="1" noChangeArrowheads="1"/>
          </p:cNvPicPr>
          <p:nvPr>
            <p:ph idx="1"/>
          </p:nvPr>
        </p:nvPicPr>
        <p:blipFill>
          <a:blip r:embed="rId2" cstate="print"/>
          <a:srcRect/>
          <a:stretch>
            <a:fillRect/>
          </a:stretch>
        </p:blipFill>
        <p:spPr bwMode="auto">
          <a:xfrm>
            <a:off x="251520" y="260648"/>
            <a:ext cx="8424936" cy="6318702"/>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endParaRPr lang="es-EC"/>
          </a:p>
        </p:txBody>
      </p:sp>
      <p:pic>
        <p:nvPicPr>
          <p:cNvPr id="4098" name="Picture 2"/>
          <p:cNvPicPr>
            <a:picLocks noGrp="1" noChangeAspect="1" noChangeArrowheads="1"/>
          </p:cNvPicPr>
          <p:nvPr>
            <p:ph idx="1"/>
          </p:nvPr>
        </p:nvPicPr>
        <p:blipFill>
          <a:blip r:embed="rId2" cstate="print"/>
          <a:srcRect/>
          <a:stretch>
            <a:fillRect/>
          </a:stretch>
        </p:blipFill>
        <p:spPr bwMode="auto">
          <a:xfrm>
            <a:off x="251520" y="188640"/>
            <a:ext cx="8640960" cy="648072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Grp="1" noChangeAspect="1" noChangeArrowheads="1"/>
          </p:cNvPicPr>
          <p:nvPr>
            <p:ph idx="1"/>
          </p:nvPr>
        </p:nvPicPr>
        <p:blipFill>
          <a:blip r:embed="rId2" cstate="print"/>
          <a:srcRect/>
          <a:stretch>
            <a:fillRect/>
          </a:stretch>
        </p:blipFill>
        <p:spPr bwMode="auto">
          <a:xfrm>
            <a:off x="323528" y="260648"/>
            <a:ext cx="4320480" cy="3240360"/>
          </a:xfrm>
          <a:prstGeom prst="rect">
            <a:avLst/>
          </a:prstGeom>
          <a:noFill/>
          <a:ln w="9525">
            <a:noFill/>
            <a:miter lim="800000"/>
            <a:headEnd/>
            <a:tailEnd/>
          </a:ln>
          <a:effectLst/>
        </p:spPr>
      </p:pic>
      <p:pic>
        <p:nvPicPr>
          <p:cNvPr id="5" name="Picture 2"/>
          <p:cNvPicPr>
            <a:picLocks noChangeAspect="1" noChangeArrowheads="1"/>
          </p:cNvPicPr>
          <p:nvPr/>
        </p:nvPicPr>
        <p:blipFill>
          <a:blip r:embed="rId3" cstate="print"/>
          <a:srcRect/>
          <a:stretch>
            <a:fillRect/>
          </a:stretch>
        </p:blipFill>
        <p:spPr bwMode="auto">
          <a:xfrm>
            <a:off x="395536" y="3645024"/>
            <a:ext cx="4097429" cy="3073072"/>
          </a:xfrm>
          <a:prstGeom prst="rect">
            <a:avLst/>
          </a:prstGeom>
          <a:noFill/>
          <a:ln w="9525">
            <a:noFill/>
            <a:miter lim="800000"/>
            <a:headEnd/>
            <a:tailEnd/>
          </a:ln>
          <a:effectLst/>
        </p:spPr>
      </p:pic>
      <p:pic>
        <p:nvPicPr>
          <p:cNvPr id="7" name="Picture 3"/>
          <p:cNvPicPr>
            <a:picLocks noChangeAspect="1" noChangeArrowheads="1"/>
          </p:cNvPicPr>
          <p:nvPr/>
        </p:nvPicPr>
        <p:blipFill>
          <a:blip r:embed="rId4" cstate="print"/>
          <a:srcRect/>
          <a:stretch>
            <a:fillRect/>
          </a:stretch>
        </p:blipFill>
        <p:spPr bwMode="auto">
          <a:xfrm>
            <a:off x="4788024" y="260648"/>
            <a:ext cx="4025421" cy="3240360"/>
          </a:xfrm>
          <a:prstGeom prst="rect">
            <a:avLst/>
          </a:prstGeom>
          <a:noFill/>
          <a:ln w="9525">
            <a:noFill/>
            <a:miter lim="800000"/>
            <a:headEnd/>
            <a:tailEnd/>
          </a:ln>
          <a:effectLst/>
        </p:spPr>
      </p:pic>
      <p:pic>
        <p:nvPicPr>
          <p:cNvPr id="8" name="Picture 4"/>
          <p:cNvPicPr>
            <a:picLocks noChangeAspect="1" noChangeArrowheads="1"/>
          </p:cNvPicPr>
          <p:nvPr/>
        </p:nvPicPr>
        <p:blipFill>
          <a:blip r:embed="rId5" cstate="print"/>
          <a:srcRect/>
          <a:stretch>
            <a:fillRect/>
          </a:stretch>
        </p:blipFill>
        <p:spPr bwMode="auto">
          <a:xfrm>
            <a:off x="4716016" y="3645024"/>
            <a:ext cx="4070581" cy="3052936"/>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l_fi" descr="http://kacatko.files.wordpress.com/2008/11/asexual-structures-of-aspergillus-niger.jpg"/>
          <p:cNvPicPr>
            <a:picLocks noGrp="1"/>
          </p:cNvPicPr>
          <p:nvPr>
            <p:ph idx="1"/>
          </p:nvPr>
        </p:nvPicPr>
        <p:blipFill>
          <a:blip r:embed="rId2" cstate="print"/>
          <a:stretch>
            <a:fillRect/>
          </a:stretch>
        </p:blipFill>
        <p:spPr bwMode="auto">
          <a:xfrm>
            <a:off x="971600" y="260648"/>
            <a:ext cx="7128792" cy="6264696"/>
          </a:xfrm>
          <a:prstGeom prst="rect">
            <a:avLst/>
          </a:prstGeom>
          <a:noFill/>
          <a:ln>
            <a:noFill/>
          </a:ln>
        </p:spPr>
      </p:pic>
    </p:spTree>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9" name="Picture 5"/>
          <p:cNvPicPr>
            <a:picLocks noGrp="1" noChangeAspect="1" noChangeArrowheads="1"/>
          </p:cNvPicPr>
          <p:nvPr>
            <p:ph idx="1"/>
          </p:nvPr>
        </p:nvPicPr>
        <p:blipFill>
          <a:blip r:embed="rId2" cstate="print"/>
          <a:srcRect/>
          <a:stretch>
            <a:fillRect/>
          </a:stretch>
        </p:blipFill>
        <p:spPr bwMode="auto">
          <a:xfrm>
            <a:off x="251520" y="260648"/>
            <a:ext cx="8568952" cy="6426714"/>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http://deco-00.slide.com/r/1/118/dl/BG7oL1UH4j8d055w2Zx_zFpdOOKkce4b/item">
            <a:hlinkClick r:id="rId2"/>
          </p:cNvPr>
          <p:cNvPicPr>
            <a:picLocks noGrp="1" noChangeAspect="1" noChangeArrowheads="1"/>
          </p:cNvPicPr>
          <p:nvPr>
            <p:ph idx="1"/>
          </p:nvPr>
        </p:nvPicPr>
        <p:blipFill>
          <a:blip r:embed="rId3" cstate="print"/>
          <a:srcRect/>
          <a:stretch>
            <a:fillRect/>
          </a:stretch>
        </p:blipFill>
        <p:spPr bwMode="auto">
          <a:xfrm>
            <a:off x="1187624" y="260648"/>
            <a:ext cx="6336704" cy="6455623"/>
          </a:xfrm>
          <a:prstGeom prst="rect">
            <a:avLst/>
          </a:prstGeom>
          <a:noFill/>
        </p:spPr>
      </p:pic>
    </p:spTree>
  </p:cSld>
  <p:clrMapOvr>
    <a:masterClrMapping/>
  </p:clrMapOvr>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descr="DNA-HIGH"/>
          <p:cNvPicPr>
            <a:picLocks noGrp="1" noChangeAspect="1" noChangeArrowheads="1"/>
          </p:cNvPicPr>
          <p:nvPr>
            <p:ph idx="1"/>
          </p:nvPr>
        </p:nvPicPr>
        <p:blipFill>
          <a:blip r:embed="rId2" cstate="print"/>
          <a:srcRect r="7301"/>
          <a:stretch>
            <a:fillRect/>
          </a:stretch>
        </p:blipFill>
        <p:spPr bwMode="auto">
          <a:xfrm>
            <a:off x="755576" y="116632"/>
            <a:ext cx="7344816" cy="6588459"/>
          </a:xfrm>
          <a:prstGeom prst="rect">
            <a:avLst/>
          </a:prstGeom>
          <a:noFill/>
          <a:ln w="9525">
            <a:noFill/>
            <a:miter lim="800000"/>
            <a:headEnd/>
            <a:tailEnd/>
          </a:ln>
        </p:spPr>
      </p:pic>
    </p:spTree>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3" descr="DNA"/>
          <p:cNvPicPr>
            <a:picLocks noChangeAspect="1" noChangeArrowheads="1"/>
          </p:cNvPicPr>
          <p:nvPr/>
        </p:nvPicPr>
        <p:blipFill>
          <a:blip r:embed="rId3" cstate="print"/>
          <a:srcRect/>
          <a:stretch>
            <a:fillRect/>
          </a:stretch>
        </p:blipFill>
        <p:spPr bwMode="auto">
          <a:xfrm>
            <a:off x="2933700" y="333375"/>
            <a:ext cx="6210300" cy="6524625"/>
          </a:xfrm>
          <a:prstGeom prst="rect">
            <a:avLst/>
          </a:prstGeom>
          <a:noFill/>
          <a:ln w="9525">
            <a:noFill/>
            <a:miter lim="800000"/>
            <a:headEnd/>
            <a:tailEnd/>
          </a:ln>
        </p:spPr>
      </p:pic>
      <p:sp>
        <p:nvSpPr>
          <p:cNvPr id="6147" name="Rectangle 5"/>
          <p:cNvSpPr>
            <a:spLocks noGrp="1" noChangeArrowheads="1"/>
          </p:cNvSpPr>
          <p:nvPr>
            <p:ph type="title"/>
          </p:nvPr>
        </p:nvSpPr>
        <p:spPr>
          <a:xfrm>
            <a:off x="34925" y="260350"/>
            <a:ext cx="5292725" cy="1143000"/>
          </a:xfrm>
          <a:noFill/>
        </p:spPr>
        <p:txBody>
          <a:bodyPr/>
          <a:lstStyle/>
          <a:p>
            <a:r>
              <a:rPr lang="en-US" sz="3200" b="1" dirty="0" err="1" smtClean="0"/>
              <a:t>Ácido</a:t>
            </a:r>
            <a:r>
              <a:rPr lang="en-US" sz="3200" b="1" dirty="0" smtClean="0"/>
              <a:t> </a:t>
            </a:r>
            <a:r>
              <a:rPr lang="en-US" sz="3200" b="1" dirty="0" err="1" smtClean="0"/>
              <a:t>desoxiribonucleico</a:t>
            </a:r>
            <a:r>
              <a:rPr lang="en-US" sz="3200" b="1" dirty="0" smtClean="0"/>
              <a:t> (ADN)</a:t>
            </a:r>
          </a:p>
        </p:txBody>
      </p:sp>
    </p:spTree>
  </p:cSld>
  <p:clrMapOvr>
    <a:masterClrMapping/>
  </p:clrMapOvr>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D:\Archivos-Empresa CA\Presentaciones PowerPoint - CorelDraw\Diplomado Biologia Molecular\Diplomado bacterias\Nuevas tecnologias-Bacterias.jpg"/>
          <p:cNvPicPr>
            <a:picLocks noGrp="1" noChangeAspect="1" noChangeArrowheads="1"/>
          </p:cNvPicPr>
          <p:nvPr>
            <p:ph idx="1"/>
          </p:nvPr>
        </p:nvPicPr>
        <p:blipFill>
          <a:blip r:embed="rId2" cstate="print"/>
          <a:srcRect t="22906" b="16636"/>
          <a:stretch>
            <a:fillRect/>
          </a:stretch>
        </p:blipFill>
        <p:spPr bwMode="auto">
          <a:xfrm>
            <a:off x="611560" y="1124744"/>
            <a:ext cx="7625130" cy="4392488"/>
          </a:xfrm>
          <a:prstGeom prst="rect">
            <a:avLst/>
          </a:prstGeom>
          <a:noFill/>
          <a:ln w="38100">
            <a:noFill/>
            <a:miter lim="800000"/>
            <a:headEnd/>
            <a:tailEnd/>
          </a:ln>
          <a:effectLst/>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214</TotalTime>
  <Words>1114</Words>
  <Application>Microsoft Office PowerPoint</Application>
  <PresentationFormat>Presentación en pantalla (4:3)</PresentationFormat>
  <Paragraphs>315</Paragraphs>
  <Slides>129</Slides>
  <Notes>86</Notes>
  <HiddenSlides>0</HiddenSlides>
  <MMClips>0</MMClips>
  <ScaleCrop>false</ScaleCrop>
  <HeadingPairs>
    <vt:vector size="6" baseType="variant">
      <vt:variant>
        <vt:lpstr>Tema</vt:lpstr>
      </vt:variant>
      <vt:variant>
        <vt:i4>1</vt:i4>
      </vt:variant>
      <vt:variant>
        <vt:lpstr>Servidores OLE incrustados</vt:lpstr>
      </vt:variant>
      <vt:variant>
        <vt:i4>2</vt:i4>
      </vt:variant>
      <vt:variant>
        <vt:lpstr>Títulos de diapositiva</vt:lpstr>
      </vt:variant>
      <vt:variant>
        <vt:i4>129</vt:i4>
      </vt:variant>
    </vt:vector>
  </HeadingPairs>
  <TitlesOfParts>
    <vt:vector size="132" baseType="lpstr">
      <vt:lpstr>Tema de Office</vt:lpstr>
      <vt:lpstr>Fotografía de Photo Editor</vt:lpstr>
      <vt:lpstr>Acrobat Document</vt:lpstr>
      <vt:lpstr>MICROBIOLOGÍA ANTÁRTICA </vt:lpstr>
      <vt:lpstr>Diapositiva 2</vt:lpstr>
      <vt:lpstr>Diapositiva 3</vt:lpstr>
      <vt:lpstr>Diapositiva 4</vt:lpstr>
      <vt:lpstr>Diapositiva 5</vt:lpstr>
      <vt:lpstr>Diapositiva 6</vt:lpstr>
      <vt:lpstr>Diapositiva 7</vt:lpstr>
      <vt:lpstr>Diapositiva 8</vt:lpstr>
      <vt:lpstr>Diapositiva 9</vt:lpstr>
      <vt:lpstr>LOS MICROORGANISMOS COMO MODELOS EXPERIMENTALES</vt:lpstr>
      <vt:lpstr>CARACTERÍSTICAS  MICROBIANAS</vt:lpstr>
      <vt:lpstr>Célula Procariótica</vt:lpstr>
      <vt:lpstr>Diapositiva 13</vt:lpstr>
      <vt:lpstr>CARACTERISTICAS MORFOLÒGICAS</vt:lpstr>
      <vt:lpstr>CARACTERISTICAS MORFOLÒGICAS</vt:lpstr>
      <vt:lpstr>CARACTERISTICAS MORFOLÒGICAS</vt:lpstr>
      <vt:lpstr>CARACTERISTICAS MORFOLÒGICAS</vt:lpstr>
      <vt:lpstr>CARACTERISTICAS MORFOLÒGICAS</vt:lpstr>
      <vt:lpstr>CARACTERISTICAS MORFOLÒGICAS</vt:lpstr>
      <vt:lpstr>CARACTERISTICAS MORFOLÒGICAS</vt:lpstr>
      <vt:lpstr>CARACTERISTICAS MORFOLÒGICAS</vt:lpstr>
      <vt:lpstr>CARACTERISTICAS MORFOLÒGICAS</vt:lpstr>
      <vt:lpstr>Diapositiva 23</vt:lpstr>
      <vt:lpstr>Diapositiva 24</vt:lpstr>
      <vt:lpstr>Diapositiva 25</vt:lpstr>
      <vt:lpstr> </vt:lpstr>
      <vt:lpstr>CARACTERISTICAS MORFOLÒGICAS</vt:lpstr>
      <vt:lpstr>CARACTERISTICAS MORFOLÒGICAS</vt:lpstr>
      <vt:lpstr>Diapositiva 29</vt:lpstr>
      <vt:lpstr>Diapositiva 30</vt:lpstr>
      <vt:lpstr>Diapositiva 31</vt:lpstr>
      <vt:lpstr>Diapositiva 32</vt:lpstr>
      <vt:lpstr>CARACTERISTICAS MORFOLÒGICAS</vt:lpstr>
      <vt:lpstr>TIPOS DE FLAGELOS</vt:lpstr>
      <vt:lpstr>CARACTERISTICAS MORFOLÒGICAS</vt:lpstr>
      <vt:lpstr>Diapositiva 36</vt:lpstr>
      <vt:lpstr>CARACTERISTICAS MORFOLÒGICAS</vt:lpstr>
      <vt:lpstr>CARACTERISTICAS MORFOLÒGICAS</vt:lpstr>
      <vt:lpstr>Diapositiva 39</vt:lpstr>
      <vt:lpstr>Diapositiva 40</vt:lpstr>
      <vt:lpstr>ENDOSPORA</vt:lpstr>
      <vt:lpstr>CARACTERISTICAS MORFOLÒGICAS</vt:lpstr>
      <vt:lpstr>CARACTERISTICAS QUÍMICAS</vt:lpstr>
      <vt:lpstr>CARACTERISTICAS QUÍMICAS</vt:lpstr>
      <vt:lpstr>Diapositiva 45</vt:lpstr>
      <vt:lpstr>Estructura y composición de la envoltura de Bacterias</vt:lpstr>
      <vt:lpstr>Diapositiva 47</vt:lpstr>
      <vt:lpstr>Diapositiva 48</vt:lpstr>
      <vt:lpstr>Método de Clasificación </vt:lpstr>
      <vt:lpstr>CARACTERISTICAS QUÍMICAS</vt:lpstr>
      <vt:lpstr>Diapositiva 51</vt:lpstr>
      <vt:lpstr>Diapositiva 52</vt:lpstr>
      <vt:lpstr>Diapositiva 53</vt:lpstr>
      <vt:lpstr>Diapositiva 54</vt:lpstr>
      <vt:lpstr>Diapositiva 55</vt:lpstr>
      <vt:lpstr>Diapositiva 56</vt:lpstr>
      <vt:lpstr>Diapositiva 57</vt:lpstr>
      <vt:lpstr>Diapositiva 58</vt:lpstr>
      <vt:lpstr>Diapositiva 59</vt:lpstr>
      <vt:lpstr>Clasificación según la temperatura de crecimiento</vt:lpstr>
      <vt:lpstr>Diapositiva 61</vt:lpstr>
      <vt:lpstr>Clasificación según  el pH de crecimiento</vt:lpstr>
      <vt:lpstr>Efecto de la disponibilidad de oxígeno en el crecimiento bacteriano</vt:lpstr>
      <vt:lpstr>Halófilos:</vt:lpstr>
      <vt:lpstr>Diapositiva 65</vt:lpstr>
      <vt:lpstr>Diapositiva 66</vt:lpstr>
      <vt:lpstr>Diapositiva 67</vt:lpstr>
      <vt:lpstr>Diapositiva 68</vt:lpstr>
      <vt:lpstr>Diapositiva 69</vt:lpstr>
      <vt:lpstr>Diapositiva 70</vt:lpstr>
      <vt:lpstr>Rutas Metabólicas </vt:lpstr>
      <vt:lpstr>Diapositiva 72</vt:lpstr>
      <vt:lpstr>Diapositiva 73</vt:lpstr>
      <vt:lpstr>Diapositiva 74</vt:lpstr>
      <vt:lpstr>Diapositiva 75</vt:lpstr>
      <vt:lpstr>Esporas de mohos y estructura que los sustenta</vt:lpstr>
      <vt:lpstr>Diapositiva 77</vt:lpstr>
      <vt:lpstr>Diapositiva 78</vt:lpstr>
      <vt:lpstr>Diapositiva 79</vt:lpstr>
      <vt:lpstr>Diapositiva 80</vt:lpstr>
      <vt:lpstr>Diapositiva 81</vt:lpstr>
      <vt:lpstr>Diapositiva 82</vt:lpstr>
      <vt:lpstr>Diapositiva 83</vt:lpstr>
      <vt:lpstr>Diapositiva 84</vt:lpstr>
      <vt:lpstr>Diapositiva 85</vt:lpstr>
      <vt:lpstr>Diapositiva 86</vt:lpstr>
      <vt:lpstr>Colonias de Thelebolus microsporus </vt:lpstr>
      <vt:lpstr>Diapositiva 88</vt:lpstr>
      <vt:lpstr>Diapositiva 89</vt:lpstr>
      <vt:lpstr>Diapositiva 90</vt:lpstr>
      <vt:lpstr>Diapositiva 91</vt:lpstr>
      <vt:lpstr>Diapositiva 92</vt:lpstr>
      <vt:lpstr>Diapositiva 93</vt:lpstr>
      <vt:lpstr>Diapositiva 94</vt:lpstr>
      <vt:lpstr>Diapositiva 95</vt:lpstr>
      <vt:lpstr>Diapositiva 96</vt:lpstr>
      <vt:lpstr>Diapositiva 97</vt:lpstr>
      <vt:lpstr>Ácido desoxiribonucleico (ADN)</vt:lpstr>
      <vt:lpstr>Diapositiva 99</vt:lpstr>
      <vt:lpstr>Diapositiva 100</vt:lpstr>
      <vt:lpstr>Diapositiva 101</vt:lpstr>
      <vt:lpstr>Diapositiva 102</vt:lpstr>
      <vt:lpstr>Diapositiva 103</vt:lpstr>
      <vt:lpstr>Diapositiva 104</vt:lpstr>
      <vt:lpstr>Diapositiva 105</vt:lpstr>
      <vt:lpstr>Diapositiva 106</vt:lpstr>
      <vt:lpstr>Diapositiva 107</vt:lpstr>
      <vt:lpstr>Diapositiva 108</vt:lpstr>
      <vt:lpstr>Diapositiva 109</vt:lpstr>
      <vt:lpstr>Diapositiva 110</vt:lpstr>
      <vt:lpstr>Diapositiva 111</vt:lpstr>
      <vt:lpstr>Diapositiva 112</vt:lpstr>
      <vt:lpstr>Diapositiva 113</vt:lpstr>
      <vt:lpstr>Diapositiva 114</vt:lpstr>
      <vt:lpstr>Diapositiva 115</vt:lpstr>
      <vt:lpstr>Diapositiva 116</vt:lpstr>
      <vt:lpstr>Diapositiva 117</vt:lpstr>
      <vt:lpstr>Diapositiva 118</vt:lpstr>
      <vt:lpstr>Diapositiva 119</vt:lpstr>
      <vt:lpstr>Diapositiva 120</vt:lpstr>
      <vt:lpstr>Diapositiva 121</vt:lpstr>
      <vt:lpstr>Diapositiva 122</vt:lpstr>
      <vt:lpstr>Diapositiva 123</vt:lpstr>
      <vt:lpstr>Diapositiva 124</vt:lpstr>
      <vt:lpstr>Diapositiva 125</vt:lpstr>
      <vt:lpstr>Diapositiva 126</vt:lpstr>
      <vt:lpstr>Diapositiva 127</vt:lpstr>
      <vt:lpstr>Diapositiva 128</vt:lpstr>
      <vt:lpstr>Diapositiva 129</vt:lpstr>
    </vt:vector>
  </TitlesOfParts>
  <Company>HP</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MICROBIOLOGÍA ANTÁRTICA </dc:title>
  <dc:creator>user</dc:creator>
  <cp:lastModifiedBy>user</cp:lastModifiedBy>
  <cp:revision>33</cp:revision>
  <dcterms:created xsi:type="dcterms:W3CDTF">2013-02-05T16:31:46Z</dcterms:created>
  <dcterms:modified xsi:type="dcterms:W3CDTF">2013-02-09T00:55:04Z</dcterms:modified>
</cp:coreProperties>
</file>