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726" r:id="rId1"/>
  </p:sldMasterIdLst>
  <p:sldIdLst>
    <p:sldId id="256" r:id="rId2"/>
    <p:sldId id="264" r:id="rId3"/>
    <p:sldId id="265" r:id="rId4"/>
    <p:sldId id="266" r:id="rId5"/>
    <p:sldId id="257" r:id="rId6"/>
    <p:sldId id="259" r:id="rId7"/>
    <p:sldId id="261" r:id="rId8"/>
    <p:sldId id="260" r:id="rId9"/>
    <p:sldId id="267" r:id="rId10"/>
    <p:sldId id="263" r:id="rId1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764" autoAdjust="0"/>
    <p:restoredTop sz="94660"/>
  </p:normalViewPr>
  <p:slideViewPr>
    <p:cSldViewPr snapToGrid="0">
      <p:cViewPr varScale="1">
        <p:scale>
          <a:sx n="41" d="100"/>
          <a:sy n="41" d="100"/>
        </p:scale>
        <p:origin x="72" y="29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Title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51012" y="1300785"/>
            <a:ext cx="8689976" cy="2509213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51012" y="3886200"/>
            <a:ext cx="8689976" cy="1371599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smtClean="0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smtClean="0"/>
              <a:t>1/27/2014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396175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magen panorámica con descrip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4" y="4289374"/>
            <a:ext cx="10364432" cy="81161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84744" y="698261"/>
            <a:ext cx="9822532" cy="3214136"/>
          </a:xfrm>
          <a:prstGeom prst="roundRect">
            <a:avLst>
              <a:gd name="adj" fmla="val 4944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" smtClean="0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5108728"/>
            <a:ext cx="10364452" cy="682472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smtClean="0"/>
              <a:pPr/>
              <a:t>1/27/2014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191477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ítulo y descrip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599"/>
            <a:ext cx="10364452" cy="3427245"/>
          </a:xfrm>
        </p:spPr>
        <p:txBody>
          <a:bodyPr anchor="ctr"/>
          <a:lstStyle>
            <a:lvl1pPr algn="ctr">
              <a:defRPr sz="32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204821"/>
            <a:ext cx="10364452" cy="1586380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smtClean="0"/>
              <a:pPr/>
              <a:t>1/27/2014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5306143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 con descrip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600"/>
            <a:ext cx="9302752" cy="299290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610032"/>
            <a:ext cx="8752299" cy="59478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4372796"/>
            <a:ext cx="10364452" cy="1421053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smtClean="0"/>
              <a:pPr/>
              <a:t>1/27/2014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‹Nº›</a:t>
            </a:fld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1001488" y="75416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557558" y="29935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421170387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arjeta de nomb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2138721"/>
            <a:ext cx="10364452" cy="2511835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662335"/>
            <a:ext cx="10364452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smtClean="0"/>
              <a:pPr/>
              <a:t>1/27/2014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4066060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lumna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10364452" cy="1605094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913774" y="2367093"/>
            <a:ext cx="3298976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913774" y="2943355"/>
            <a:ext cx="3298976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52389" y="2367093"/>
            <a:ext cx="329152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441348" y="2943355"/>
            <a:ext cx="3303351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2367093"/>
            <a:ext cx="33049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973298" y="2943355"/>
            <a:ext cx="3304928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smtClean="0"/>
              <a:pPr/>
              <a:t>1/27/2014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0122289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lumna de imagen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913774" y="610772"/>
            <a:ext cx="10364452" cy="1603922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913774" y="4204820"/>
            <a:ext cx="3296409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913774" y="2367093"/>
            <a:ext cx="3296409" cy="1524000"/>
          </a:xfrm>
          <a:prstGeom prst="roundRect">
            <a:avLst>
              <a:gd name="adj" fmla="val 9363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s-ES" smtClean="0"/>
              <a:t>Haga clic en el icono para agregar una imagen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913774" y="4781082"/>
            <a:ext cx="3296409" cy="101011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2759" y="4204820"/>
            <a:ext cx="33018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441348" y="2367093"/>
            <a:ext cx="3303352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s-ES" smtClean="0"/>
              <a:t>Haga clic en el icono para agregar una imagen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41348" y="4781080"/>
            <a:ext cx="3303352" cy="1010119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4204820"/>
            <a:ext cx="330068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973298" y="2367093"/>
            <a:ext cx="3304928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s-ES" smtClean="0"/>
              <a:t>Haga clic en el icono para agregar una imagen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73173" y="4781078"/>
            <a:ext cx="3305053" cy="1010121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smtClean="0"/>
              <a:pPr/>
              <a:t>1/27/2014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3917622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2367093"/>
            <a:ext cx="10364452" cy="3424107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smtClean="0"/>
              <a:t>1/27/2014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7916248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609601"/>
            <a:ext cx="2553326" cy="518159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609601"/>
            <a:ext cx="7658724" cy="5181599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smtClean="0"/>
              <a:t>1/27/2014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179277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10363826" cy="3424107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smtClean="0"/>
              <a:t>1/27/2014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621470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828563"/>
            <a:ext cx="10351752" cy="2736819"/>
          </a:xfrm>
        </p:spPr>
        <p:txBody>
          <a:bodyPr anchor="b">
            <a:normAutofit/>
          </a:bodyPr>
          <a:lstStyle>
            <a:lvl1pPr>
              <a:defRPr sz="40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4" y="3657457"/>
            <a:ext cx="10351752" cy="1368183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smtClean="0"/>
              <a:t>1/27/2014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911472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5106026" cy="3424107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6172200" y="2367092"/>
            <a:ext cx="5105400" cy="3424107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smtClean="0"/>
              <a:t>1/27/2014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908594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6328" y="2371018"/>
            <a:ext cx="487347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913774" y="3051012"/>
            <a:ext cx="5106027" cy="2740187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96423" y="2371018"/>
            <a:ext cx="488180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6172200" y="3051012"/>
            <a:ext cx="5105401" cy="2740187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smtClean="0"/>
              <a:t>1/27/2014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491616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smtClean="0"/>
              <a:t>1/27/2014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553623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smtClean="0"/>
              <a:t>1/27/2014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401233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609600"/>
            <a:ext cx="3935688" cy="2023252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5078062" y="609600"/>
            <a:ext cx="6200163" cy="5181599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2632852"/>
            <a:ext cx="3935689" cy="3158348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smtClean="0"/>
              <a:t>1/27/2014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660679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5934969" cy="2023254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24803" y="609601"/>
            <a:ext cx="3255358" cy="5181600"/>
          </a:xfrm>
          <a:prstGeom prst="roundRect">
            <a:avLst>
              <a:gd name="adj" fmla="val 4943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" smtClean="0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2632852"/>
            <a:ext cx="5934949" cy="3158347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smtClean="0"/>
              <a:t>1/27/2014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947811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19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5" y="2367093"/>
            <a:ext cx="10364452" cy="34241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78737" y="58832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96DFF08F-DC6B-4601-B491-B0F83F6DD2DA}" type="datetimeFigureOut">
              <a:rPr lang="en-US" smtClean="0"/>
              <a:pPr/>
              <a:t>1/27/2014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3774" y="5883275"/>
            <a:ext cx="66728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1" y="5883275"/>
            <a:ext cx="76421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4FAB73BC-B049-4115-A692-8D63A059BFB8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050502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7" r:id="rId1"/>
    <p:sldLayoutId id="2147483728" r:id="rId2"/>
    <p:sldLayoutId id="2147483729" r:id="rId3"/>
    <p:sldLayoutId id="2147483730" r:id="rId4"/>
    <p:sldLayoutId id="2147483731" r:id="rId5"/>
    <p:sldLayoutId id="2147483732" r:id="rId6"/>
    <p:sldLayoutId id="2147483733" r:id="rId7"/>
    <p:sldLayoutId id="2147483734" r:id="rId8"/>
    <p:sldLayoutId id="2147483735" r:id="rId9"/>
    <p:sldLayoutId id="2147483736" r:id="rId10"/>
    <p:sldLayoutId id="2147483737" r:id="rId11"/>
    <p:sldLayoutId id="2147483738" r:id="rId12"/>
    <p:sldLayoutId id="2147483739" r:id="rId13"/>
    <p:sldLayoutId id="2147483740" r:id="rId14"/>
    <p:sldLayoutId id="2147483741" r:id="rId15"/>
    <p:sldLayoutId id="2147483742" r:id="rId16"/>
    <p:sldLayoutId id="2147483743" r:id="rId17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tx1"/>
        </a:buClr>
        <a:buFont typeface="Arial" panose="020B0604020202020204" pitchFamily="34" charset="0"/>
        <a:buChar char="•"/>
        <a:defRPr sz="20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8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6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JPG"/><Relationship Id="rId4" Type="http://schemas.openxmlformats.org/officeDocument/2006/relationships/image" Target="../media/image10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032707" y="2968753"/>
            <a:ext cx="9966960" cy="2926080"/>
          </a:xfrm>
        </p:spPr>
        <p:txBody>
          <a:bodyPr>
            <a:normAutofit fontScale="90000"/>
          </a:bodyPr>
          <a:lstStyle/>
          <a:p>
            <a:r>
              <a:rPr lang="es-EC" dirty="0" smtClean="0"/>
              <a:t>Niveles de concentración de metales pesados y efectos del cambio climático en MACROHONGOS Y MACROLÍQUENES en la estación pedro </a:t>
            </a:r>
            <a:r>
              <a:rPr lang="es-EC" dirty="0" err="1" smtClean="0"/>
              <a:t>vicente</a:t>
            </a:r>
            <a:r>
              <a:rPr lang="es-EC" dirty="0" smtClean="0"/>
              <a:t> Maldonado Antártida ecuador </a:t>
            </a:r>
            <a:endParaRPr lang="es-EC" dirty="0"/>
          </a:p>
        </p:txBody>
      </p:sp>
    </p:spTree>
    <p:extLst>
      <p:ext uri="{BB962C8B-B14F-4D97-AF65-F5344CB8AC3E}">
        <p14:creationId xmlns:p14="http://schemas.microsoft.com/office/powerpoint/2010/main" val="21644486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46349" y="116241"/>
            <a:ext cx="10364451" cy="1596177"/>
          </a:xfrm>
        </p:spPr>
        <p:txBody>
          <a:bodyPr/>
          <a:lstStyle/>
          <a:p>
            <a:r>
              <a:rPr lang="es-EC" dirty="0" smtClean="0"/>
              <a:t>GRACIAS …..</a:t>
            </a:r>
            <a:endParaRPr lang="es-EC" dirty="0"/>
          </a:p>
        </p:txBody>
      </p:sp>
      <p:pic>
        <p:nvPicPr>
          <p:cNvPr id="4" name="Marcador de contenido 3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1842" y="1570563"/>
            <a:ext cx="7393463" cy="4928976"/>
          </a:xfrm>
        </p:spPr>
      </p:pic>
    </p:spTree>
    <p:extLst>
      <p:ext uri="{BB962C8B-B14F-4D97-AF65-F5344CB8AC3E}">
        <p14:creationId xmlns:p14="http://schemas.microsoft.com/office/powerpoint/2010/main" val="1135628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C" dirty="0"/>
          </a:p>
        </p:txBody>
      </p:sp>
      <p:pic>
        <p:nvPicPr>
          <p:cNvPr id="4" name="Marcador de contenido 3"/>
          <p:cNvPicPr>
            <a:picLocks noGrp="1" noChangeAspect="1"/>
          </p:cNvPicPr>
          <p:nvPr>
            <p:ph sz="quarter" idx="13"/>
          </p:nvPr>
        </p:nvPicPr>
        <p:blipFill rotWithShape="1">
          <a:blip r:embed="rId2"/>
          <a:srcRect l="17287" t="5126" r="15701" b="2388"/>
          <a:stretch/>
        </p:blipFill>
        <p:spPr>
          <a:xfrm>
            <a:off x="1971721" y="618517"/>
            <a:ext cx="7501633" cy="58209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56672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79960" y="261678"/>
            <a:ext cx="10364451" cy="1596177"/>
          </a:xfrm>
        </p:spPr>
        <p:txBody>
          <a:bodyPr/>
          <a:lstStyle/>
          <a:p>
            <a:r>
              <a:rPr lang="es-EC" dirty="0" smtClean="0"/>
              <a:t>Partes del </a:t>
            </a:r>
            <a:r>
              <a:rPr lang="es-EC" dirty="0" err="1" smtClean="0"/>
              <a:t>líquen</a:t>
            </a:r>
            <a:r>
              <a:rPr lang="es-EC" dirty="0" smtClean="0"/>
              <a:t> </a:t>
            </a:r>
            <a:endParaRPr lang="es-EC" dirty="0"/>
          </a:p>
        </p:txBody>
      </p:sp>
      <p:pic>
        <p:nvPicPr>
          <p:cNvPr id="4" name="Marcador de contenido 3"/>
          <p:cNvPicPr>
            <a:picLocks noGrp="1" noChangeAspect="1"/>
          </p:cNvPicPr>
          <p:nvPr>
            <p:ph sz="quarter" idx="13"/>
          </p:nvPr>
        </p:nvPicPr>
        <p:blipFill rotWithShape="1">
          <a:blip r:embed="rId2"/>
          <a:srcRect l="31202" t="9686" r="18631" b="22578"/>
          <a:stretch/>
        </p:blipFill>
        <p:spPr>
          <a:xfrm>
            <a:off x="2564780" y="1857855"/>
            <a:ext cx="6330688" cy="4805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2546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C" dirty="0" smtClean="0"/>
              <a:t>Sitio de estudio</a:t>
            </a:r>
            <a:endParaRPr lang="es-EC" dirty="0"/>
          </a:p>
        </p:txBody>
      </p:sp>
      <p:pic>
        <p:nvPicPr>
          <p:cNvPr id="6" name="Marcador de contenido 5"/>
          <p:cNvPicPr>
            <a:picLocks noGrp="1" noChangeAspect="1"/>
          </p:cNvPicPr>
          <p:nvPr>
            <p:ph sz="quarter" idx="13"/>
          </p:nvPr>
        </p:nvPicPr>
        <p:blipFill rotWithShape="1">
          <a:blip r:embed="rId2"/>
          <a:srcRect l="8866" t="15547" r="79783" b="51236"/>
          <a:stretch/>
        </p:blipFill>
        <p:spPr>
          <a:xfrm>
            <a:off x="4780156" y="2259298"/>
            <a:ext cx="2631687" cy="43295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554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C" dirty="0" smtClean="0"/>
              <a:t>Materiales </a:t>
            </a:r>
            <a:endParaRPr lang="es-EC" dirty="0"/>
          </a:p>
        </p:txBody>
      </p:sp>
      <p:pic>
        <p:nvPicPr>
          <p:cNvPr id="4" name="Marcador de contenido 3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7822" y="2366963"/>
            <a:ext cx="5136355" cy="3424237"/>
          </a:xfrm>
        </p:spPr>
      </p:pic>
    </p:spTree>
    <p:extLst>
      <p:ext uri="{BB962C8B-B14F-4D97-AF65-F5344CB8AC3E}">
        <p14:creationId xmlns:p14="http://schemas.microsoft.com/office/powerpoint/2010/main" val="2400301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C" dirty="0" smtClean="0"/>
              <a:t>FASE DE CAMPO </a:t>
            </a:r>
            <a:endParaRPr lang="es-EC" dirty="0"/>
          </a:p>
        </p:txBody>
      </p:sp>
      <p:pic>
        <p:nvPicPr>
          <p:cNvPr id="4" name="Marcador de contenido 3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5427" y="3382547"/>
            <a:ext cx="2959825" cy="1973217"/>
          </a:xfrm>
        </p:spPr>
      </p:pic>
      <p:pic>
        <p:nvPicPr>
          <p:cNvPr id="6" name="Imagen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4659" y="1797659"/>
            <a:ext cx="3181618" cy="2121079"/>
          </a:xfrm>
          <a:prstGeom prst="rect">
            <a:avLst/>
          </a:prstGeom>
        </p:spPr>
      </p:pic>
      <p:pic>
        <p:nvPicPr>
          <p:cNvPr id="7" name="Marcador de contenido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08915" y="4295073"/>
            <a:ext cx="3182071" cy="2121381"/>
          </a:xfrm>
          <a:prstGeom prst="rect">
            <a:avLst/>
          </a:prstGeom>
        </p:spPr>
      </p:pic>
      <p:pic>
        <p:nvPicPr>
          <p:cNvPr id="8" name="Imagen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582" y="2282807"/>
            <a:ext cx="3033438" cy="20222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72251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7575" y="245323"/>
            <a:ext cx="10364451" cy="1596177"/>
          </a:xfrm>
        </p:spPr>
        <p:txBody>
          <a:bodyPr/>
          <a:lstStyle/>
          <a:p>
            <a:r>
              <a:rPr lang="es-EC" dirty="0" smtClean="0"/>
              <a:t>METODOLOGÍA PARA HONGOS</a:t>
            </a:r>
            <a:endParaRPr lang="es-EC" dirty="0"/>
          </a:p>
        </p:txBody>
      </p:sp>
      <p:pic>
        <p:nvPicPr>
          <p:cNvPr id="4" name="Marcador de contenido 3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488" y="2374900"/>
            <a:ext cx="3619499" cy="2413000"/>
          </a:xfrm>
        </p:spPr>
      </p:pic>
      <p:pic>
        <p:nvPicPr>
          <p:cNvPr id="5" name="Imagen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83100" y="1536700"/>
            <a:ext cx="3505200" cy="2336800"/>
          </a:xfrm>
          <a:prstGeom prst="rect">
            <a:avLst/>
          </a:prstGeom>
        </p:spPr>
      </p:pic>
      <p:pic>
        <p:nvPicPr>
          <p:cNvPr id="6" name="Imagen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45400" y="4089400"/>
            <a:ext cx="3835400" cy="25569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51336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C" dirty="0" smtClean="0"/>
              <a:t>FASE DE LABORATORIO</a:t>
            </a:r>
            <a:endParaRPr lang="es-EC" dirty="0"/>
          </a:p>
        </p:txBody>
      </p:sp>
      <p:pic>
        <p:nvPicPr>
          <p:cNvPr id="6" name="Marcador de contenido 5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459" y="2019235"/>
            <a:ext cx="3809828" cy="2539886"/>
          </a:xfrm>
        </p:spPr>
      </p:pic>
      <p:pic>
        <p:nvPicPr>
          <p:cNvPr id="7" name="Imagen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2308" y="1792663"/>
            <a:ext cx="3113928" cy="2075952"/>
          </a:xfrm>
          <a:prstGeom prst="rect">
            <a:avLst/>
          </a:prstGeom>
        </p:spPr>
      </p:pic>
      <p:pic>
        <p:nvPicPr>
          <p:cNvPr id="8" name="Imagen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5125" y="4065102"/>
            <a:ext cx="3771103" cy="25140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66325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C" dirty="0" smtClean="0"/>
              <a:t>resultados</a:t>
            </a:r>
            <a:endParaRPr lang="es-EC" dirty="0"/>
          </a:p>
        </p:txBody>
      </p:sp>
      <p:pic>
        <p:nvPicPr>
          <p:cNvPr id="4" name="Marcador de contenido 3"/>
          <p:cNvPicPr>
            <a:picLocks noGrp="1" noChangeAspect="1"/>
          </p:cNvPicPr>
          <p:nvPr>
            <p:ph sz="quarter" idx="13"/>
          </p:nvPr>
        </p:nvPicPr>
        <p:blipFill>
          <a:blip r:embed="rId2"/>
          <a:stretch>
            <a:fillRect/>
          </a:stretch>
        </p:blipFill>
        <p:spPr>
          <a:xfrm>
            <a:off x="294135" y="2485292"/>
            <a:ext cx="11594915" cy="24823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39596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Gota">
  <a:themeElements>
    <a:clrScheme name="Gota">
      <a:dk1>
        <a:sysClr val="windowText" lastClr="000000"/>
      </a:dk1>
      <a:lt1>
        <a:sysClr val="window" lastClr="FFFFFF"/>
      </a:lt1>
      <a:dk2>
        <a:srgbClr val="355071"/>
      </a:dk2>
      <a:lt2>
        <a:srgbClr val="AABED7"/>
      </a:lt2>
      <a:accent1>
        <a:srgbClr val="2FA3EE"/>
      </a:accent1>
      <a:accent2>
        <a:srgbClr val="4BCAAD"/>
      </a:accent2>
      <a:accent3>
        <a:srgbClr val="86C157"/>
      </a:accent3>
      <a:accent4>
        <a:srgbClr val="D99C3F"/>
      </a:accent4>
      <a:accent5>
        <a:srgbClr val="CE6633"/>
      </a:accent5>
      <a:accent6>
        <a:srgbClr val="A35DD1"/>
      </a:accent6>
      <a:hlink>
        <a:srgbClr val="56BCFE"/>
      </a:hlink>
      <a:folHlink>
        <a:srgbClr val="97C5E3"/>
      </a:folHlink>
    </a:clrScheme>
    <a:fontScheme name="Gota">
      <a:maj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Gota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00000"/>
                <a:lumMod val="108000"/>
              </a:schemeClr>
            </a:gs>
            <a:gs pos="50000">
              <a:schemeClr val="phClr">
                <a:tint val="98000"/>
                <a:shade val="100000"/>
                <a:satMod val="100000"/>
                <a:lumMod val="100000"/>
              </a:schemeClr>
            </a:gs>
            <a:gs pos="100000">
              <a:schemeClr val="phClr">
                <a:shade val="72000"/>
                <a:satMod val="12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</a:effectStyle>
        <a:effectStyle>
          <a:effectLst>
            <a:outerShdw blurRad="63500" dist="25400" dir="5400000" algn="ctr" rotWithShape="0">
              <a:srgbClr val="000000">
                <a:alpha val="69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200000"/>
            </a:lightRig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4000"/>
                <a:shade val="100000"/>
                <a:hueMod val="130000"/>
                <a:satMod val="150000"/>
                <a:lumMod val="112000"/>
              </a:schemeClr>
            </a:gs>
            <a:gs pos="100000">
              <a:schemeClr val="phClr">
                <a:shade val="92000"/>
                <a:satMod val="140000"/>
                <a:lumMod val="11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roplet" id="{8984A317-299A-4E50-B45D-BFC9EDE2337A}" vid="{A633B6A3-9E7F-4C10-9C98-2517A3134361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TC104033925[[fn=Gota]]</Template>
  <TotalTime>5749</TotalTime>
  <Words>42</Words>
  <Application>Microsoft Office PowerPoint</Application>
  <PresentationFormat>Panorámica</PresentationFormat>
  <Paragraphs>9</Paragraphs>
  <Slides>10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2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10</vt:i4>
      </vt:variant>
    </vt:vector>
  </HeadingPairs>
  <TitlesOfParts>
    <vt:vector size="13" baseType="lpstr">
      <vt:lpstr>Arial</vt:lpstr>
      <vt:lpstr>Tw Cen MT</vt:lpstr>
      <vt:lpstr>Gota</vt:lpstr>
      <vt:lpstr>Niveles de concentración de metales pesados y efectos del cambio climático en MACROHONGOS Y MACROLÍQUENES en la estación pedro vicente Maldonado Antártida ecuador </vt:lpstr>
      <vt:lpstr>Presentación de PowerPoint</vt:lpstr>
      <vt:lpstr>Partes del líquen </vt:lpstr>
      <vt:lpstr>Sitio de estudio</vt:lpstr>
      <vt:lpstr>Materiales </vt:lpstr>
      <vt:lpstr>FASE DE CAMPO </vt:lpstr>
      <vt:lpstr>METODOLOGÍA PARA HONGOS</vt:lpstr>
      <vt:lpstr>FASE DE LABORATORIO</vt:lpstr>
      <vt:lpstr>resultados</vt:lpstr>
      <vt:lpstr>GRACIAS …..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MACROHONGOS Y MACROLÍQUENES BIOINDICADORES Y BIOMONITORES DE METALES PESADOS Y CAMBIO CLIMÁTICO</dc:title>
  <dc:creator>Tanya Calahorrano</dc:creator>
  <cp:lastModifiedBy>Tanya Calahorrano</cp:lastModifiedBy>
  <cp:revision>18</cp:revision>
  <dcterms:created xsi:type="dcterms:W3CDTF">2014-01-27T15:06:17Z</dcterms:created>
  <dcterms:modified xsi:type="dcterms:W3CDTF">2014-01-31T14:55:31Z</dcterms:modified>
</cp:coreProperties>
</file>