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69" r:id="rId5"/>
    <p:sldId id="268" r:id="rId6"/>
    <p:sldId id="26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E47AD-EA13-48A2-9446-72489655E4EB}" type="datetimeFigureOut">
              <a:rPr lang="es-ES" smtClean="0"/>
              <a:t>08/03/2013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0DE4A-566D-4BCD-9BD4-F412F2DD46CF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E47AD-EA13-48A2-9446-72489655E4EB}" type="datetimeFigureOut">
              <a:rPr lang="es-ES" smtClean="0"/>
              <a:t>08/03/2013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0DE4A-566D-4BCD-9BD4-F412F2DD46CF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E47AD-EA13-48A2-9446-72489655E4EB}" type="datetimeFigureOut">
              <a:rPr lang="es-ES" smtClean="0"/>
              <a:t>08/03/2013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0DE4A-566D-4BCD-9BD4-F412F2DD46CF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E47AD-EA13-48A2-9446-72489655E4EB}" type="datetimeFigureOut">
              <a:rPr lang="es-ES" smtClean="0"/>
              <a:t>08/03/2013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0DE4A-566D-4BCD-9BD4-F412F2DD46CF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E47AD-EA13-48A2-9446-72489655E4EB}" type="datetimeFigureOut">
              <a:rPr lang="es-ES" smtClean="0"/>
              <a:t>08/03/2013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0DE4A-566D-4BCD-9BD4-F412F2DD46CF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E47AD-EA13-48A2-9446-72489655E4EB}" type="datetimeFigureOut">
              <a:rPr lang="es-ES" smtClean="0"/>
              <a:t>08/03/2013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0DE4A-566D-4BCD-9BD4-F412F2DD46CF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E47AD-EA13-48A2-9446-72489655E4EB}" type="datetimeFigureOut">
              <a:rPr lang="es-ES" smtClean="0"/>
              <a:t>08/03/2013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0DE4A-566D-4BCD-9BD4-F412F2DD46CF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E47AD-EA13-48A2-9446-72489655E4EB}" type="datetimeFigureOut">
              <a:rPr lang="es-ES" smtClean="0"/>
              <a:t>08/03/2013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0DE4A-566D-4BCD-9BD4-F412F2DD46CF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E47AD-EA13-48A2-9446-72489655E4EB}" type="datetimeFigureOut">
              <a:rPr lang="es-ES" smtClean="0"/>
              <a:t>08/03/2013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0DE4A-566D-4BCD-9BD4-F412F2DD46CF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E47AD-EA13-48A2-9446-72489655E4EB}" type="datetimeFigureOut">
              <a:rPr lang="es-ES" smtClean="0"/>
              <a:t>08/03/2013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0DE4A-566D-4BCD-9BD4-F412F2DD46CF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E47AD-EA13-48A2-9446-72489655E4EB}" type="datetimeFigureOut">
              <a:rPr lang="es-ES" smtClean="0"/>
              <a:t>08/03/2013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0DE4A-566D-4BCD-9BD4-F412F2DD46CF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DE47AD-EA13-48A2-9446-72489655E4EB}" type="datetimeFigureOut">
              <a:rPr lang="es-ES" smtClean="0"/>
              <a:t>08/03/2013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90DE4A-566D-4BCD-9BD4-F412F2DD46CF}" type="slidenum">
              <a:rPr lang="es-ES" smtClean="0"/>
              <a:t>‹Nº›</a:t>
            </a:fld>
            <a:endParaRPr lang="es-E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1052737"/>
            <a:ext cx="7774632" cy="2547714"/>
          </a:xfrm>
        </p:spPr>
        <p:txBody>
          <a:bodyPr/>
          <a:lstStyle/>
          <a:p>
            <a:r>
              <a:rPr lang="es-EC" dirty="0" smtClean="0"/>
              <a:t>Anexo 2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187624" y="3068960"/>
            <a:ext cx="6584776" cy="2569840"/>
          </a:xfrm>
        </p:spPr>
        <p:txBody>
          <a:bodyPr/>
          <a:lstStyle/>
          <a:p>
            <a:r>
              <a:rPr lang="es-EC" b="1" dirty="0" smtClean="0">
                <a:solidFill>
                  <a:schemeClr val="tx1"/>
                </a:solidFill>
              </a:rPr>
              <a:t>Registros Fotográficos</a:t>
            </a:r>
            <a:endParaRPr lang="es-E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Zona de Monitoreo Sector A</a:t>
            </a:r>
            <a:endParaRPr lang="es-ES" dirty="0"/>
          </a:p>
        </p:txBody>
      </p:sp>
      <p:pic>
        <p:nvPicPr>
          <p:cNvPr id="4" name="3 Marcador de contenido" descr="DSC_026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00809" y="1600200"/>
            <a:ext cx="6742381" cy="4525963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Zona de Monitoreo Sector B</a:t>
            </a:r>
            <a:endParaRPr lang="es-ES" dirty="0"/>
          </a:p>
        </p:txBody>
      </p:sp>
      <p:pic>
        <p:nvPicPr>
          <p:cNvPr id="4" name="3 Marcador de contenido" descr="DSC_02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00809" y="1600200"/>
            <a:ext cx="6742381" cy="4525963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Zona de Monitoreo Sector C</a:t>
            </a:r>
            <a:endParaRPr lang="es-ES" dirty="0"/>
          </a:p>
        </p:txBody>
      </p:sp>
      <p:pic>
        <p:nvPicPr>
          <p:cNvPr id="4" name="3 Marcador de contenido" descr="DSC_017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00809" y="1600200"/>
            <a:ext cx="6742381" cy="4525963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2708920"/>
            <a:ext cx="8229600" cy="1143000"/>
          </a:xfrm>
        </p:spPr>
        <p:txBody>
          <a:bodyPr/>
          <a:lstStyle/>
          <a:p>
            <a:r>
              <a:rPr lang="es-EC" dirty="0" smtClean="0"/>
              <a:t>ESPECIES COLECTADAS</a:t>
            </a:r>
            <a:endParaRPr lang="es-E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DIMORFICO</a:t>
            </a:r>
            <a:endParaRPr lang="es-ES" dirty="0"/>
          </a:p>
        </p:txBody>
      </p:sp>
      <p:pic>
        <p:nvPicPr>
          <p:cNvPr id="4" name="3 Marcador de contenido" descr="DSC_807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01643" y="1600200"/>
            <a:ext cx="6740713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smtClean="0"/>
              <a:t>FRUCTICOSO</a:t>
            </a:r>
            <a:endParaRPr lang="es-ES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" name="3 Marcador de contenido" descr="IMG_80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77527" y="1600200"/>
            <a:ext cx="6788945" cy="45259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CROSTOSO</a:t>
            </a:r>
            <a:endParaRPr lang="es-ES" dirty="0"/>
          </a:p>
        </p:txBody>
      </p:sp>
      <p:pic>
        <p:nvPicPr>
          <p:cNvPr id="4" name="3 Marcador de contenido" descr="IMG_80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8492" y="1600200"/>
            <a:ext cx="678701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CROSTOSO</a:t>
            </a:r>
            <a:endParaRPr lang="es-ES" dirty="0"/>
          </a:p>
        </p:txBody>
      </p:sp>
      <p:pic>
        <p:nvPicPr>
          <p:cNvPr id="4" name="3 Marcador de contenido" descr="IMG_802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13360" r="25605"/>
          <a:stretch>
            <a:fillRect/>
          </a:stretch>
        </p:blipFill>
        <p:spPr>
          <a:xfrm>
            <a:off x="1177527" y="1254452"/>
            <a:ext cx="6274793" cy="487171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CROSTOSO</a:t>
            </a:r>
            <a:endParaRPr lang="es-ES" dirty="0"/>
          </a:p>
        </p:txBody>
      </p:sp>
      <p:pic>
        <p:nvPicPr>
          <p:cNvPr id="4" name="3 Marcador de contenido" descr="IMG_802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37272" t="30861" r="13937"/>
          <a:stretch>
            <a:fillRect/>
          </a:stretch>
        </p:blipFill>
        <p:spPr>
          <a:xfrm>
            <a:off x="1763688" y="1484784"/>
            <a:ext cx="5328592" cy="503394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FOLIOSO</a:t>
            </a:r>
            <a:endParaRPr lang="es-ES" dirty="0"/>
          </a:p>
        </p:txBody>
      </p:sp>
      <p:pic>
        <p:nvPicPr>
          <p:cNvPr id="4" name="3 Marcador de contenido" descr="IMG_803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8492" y="1600200"/>
            <a:ext cx="678701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Colecta de Muestras</a:t>
            </a:r>
            <a:endParaRPr lang="es-ES" dirty="0"/>
          </a:p>
        </p:txBody>
      </p:sp>
      <p:pic>
        <p:nvPicPr>
          <p:cNvPr id="4" name="3 Marcador de contenido" descr="DSC_00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3" y="1600200"/>
            <a:ext cx="7488832" cy="4824836"/>
          </a:xfr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CROSTOSO</a:t>
            </a:r>
            <a:endParaRPr lang="es-ES" dirty="0"/>
          </a:p>
        </p:txBody>
      </p:sp>
      <p:pic>
        <p:nvPicPr>
          <p:cNvPr id="4" name="3 Marcador de contenido" descr="IMG_803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8492" y="1600200"/>
            <a:ext cx="678701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CROSTOSO</a:t>
            </a:r>
            <a:endParaRPr lang="es-ES" dirty="0"/>
          </a:p>
        </p:txBody>
      </p:sp>
      <p:pic>
        <p:nvPicPr>
          <p:cNvPr id="4" name="3 Marcador de contenido" descr="IMG_805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8492" y="1600200"/>
            <a:ext cx="678701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CROSTOSO</a:t>
            </a:r>
            <a:endParaRPr lang="es-ES" dirty="0"/>
          </a:p>
        </p:txBody>
      </p:sp>
      <p:pic>
        <p:nvPicPr>
          <p:cNvPr id="4" name="3 Marcador de contenido" descr="DSC_055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01643" y="1600200"/>
            <a:ext cx="6740713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FOLIOSO</a:t>
            </a:r>
            <a:endParaRPr lang="es-ES" dirty="0"/>
          </a:p>
        </p:txBody>
      </p:sp>
      <p:pic>
        <p:nvPicPr>
          <p:cNvPr id="4" name="3 Marcador de contenido" descr="DSC_058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01643" y="1600200"/>
            <a:ext cx="6740713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COSTOSO FOLIOSO</a:t>
            </a:r>
            <a:endParaRPr lang="es-ES" dirty="0"/>
          </a:p>
        </p:txBody>
      </p:sp>
      <p:pic>
        <p:nvPicPr>
          <p:cNvPr id="4" name="3 Marcador de contenido" descr="DSC_06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1556792"/>
            <a:ext cx="7260297" cy="48736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3 Marcador de contenido" descr="_MG_856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9523" y="1600200"/>
            <a:ext cx="6784953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DIMORFICO</a:t>
            </a:r>
            <a:endParaRPr lang="es-ES" dirty="0"/>
          </a:p>
        </p:txBody>
      </p:sp>
      <p:pic>
        <p:nvPicPr>
          <p:cNvPr id="4" name="3 Marcador de contenido" descr="_MG_857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9523" y="1600200"/>
            <a:ext cx="6784953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FRUCTICOSO</a:t>
            </a:r>
            <a:endParaRPr lang="es-ES" dirty="0"/>
          </a:p>
        </p:txBody>
      </p:sp>
      <p:pic>
        <p:nvPicPr>
          <p:cNvPr id="4" name="3 Marcador de contenido" descr="_MG_859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9523" y="1600200"/>
            <a:ext cx="6784953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FRUCTICOSO</a:t>
            </a:r>
            <a:endParaRPr lang="es-ES" dirty="0"/>
          </a:p>
        </p:txBody>
      </p:sp>
      <p:pic>
        <p:nvPicPr>
          <p:cNvPr id="4" name="3 Marcador de contenido" descr="_MG_86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9523" y="1600200"/>
            <a:ext cx="6784953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DIMORFICO</a:t>
            </a:r>
            <a:endParaRPr lang="es-ES" dirty="0"/>
          </a:p>
        </p:txBody>
      </p:sp>
      <p:pic>
        <p:nvPicPr>
          <p:cNvPr id="4" name="3 Marcador de contenido" descr="_MG_86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9523" y="1600200"/>
            <a:ext cx="6784953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ARUAL CIFUENTES\antartida\fotos antartida\antartida proyecto\trabajo de campo\DSC_0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052736"/>
            <a:ext cx="7956376" cy="534050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sp>
        <p:nvSpPr>
          <p:cNvPr id="5" name="4 Rectángulo"/>
          <p:cNvSpPr/>
          <p:nvPr/>
        </p:nvSpPr>
        <p:spPr>
          <a:xfrm>
            <a:off x="4139952" y="4077072"/>
            <a:ext cx="3024336" cy="2016224"/>
          </a:xfrm>
          <a:prstGeom prst="rect">
            <a:avLst/>
          </a:prstGeom>
          <a:noFill/>
          <a:ln w="34925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5 CuadroTexto"/>
          <p:cNvSpPr txBox="1"/>
          <p:nvPr/>
        </p:nvSpPr>
        <p:spPr>
          <a:xfrm>
            <a:off x="2699792" y="4509120"/>
            <a:ext cx="9048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3600" dirty="0" smtClean="0"/>
              <a:t>4 m</a:t>
            </a:r>
            <a:endParaRPr lang="es-ES" sz="3600" dirty="0"/>
          </a:p>
        </p:txBody>
      </p:sp>
      <p:sp>
        <p:nvSpPr>
          <p:cNvPr id="9" name="8 Rectángulo"/>
          <p:cNvSpPr/>
          <p:nvPr/>
        </p:nvSpPr>
        <p:spPr>
          <a:xfrm>
            <a:off x="5220072" y="3284984"/>
            <a:ext cx="899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C" sz="3600" dirty="0" smtClean="0"/>
              <a:t>4 m</a:t>
            </a:r>
            <a:endParaRPr lang="es-ES" sz="3600" dirty="0"/>
          </a:p>
        </p:txBody>
      </p:sp>
      <p:sp>
        <p:nvSpPr>
          <p:cNvPr id="8" name="7 CuadroTexto"/>
          <p:cNvSpPr txBox="1"/>
          <p:nvPr/>
        </p:nvSpPr>
        <p:spPr>
          <a:xfrm>
            <a:off x="1043608" y="0"/>
            <a:ext cx="75227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800" dirty="0" smtClean="0"/>
              <a:t>TAMAÑO DEL CUADRANTE UTILIZADO PARA MONITOREOS FLORÍSTICOS</a:t>
            </a:r>
            <a:endParaRPr lang="es-E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CROSTOSO</a:t>
            </a:r>
            <a:endParaRPr lang="es-ES" dirty="0"/>
          </a:p>
        </p:txBody>
      </p:sp>
      <p:pic>
        <p:nvPicPr>
          <p:cNvPr id="4" name="3 Marcador de contenido" descr="_MG_86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9523" y="1600200"/>
            <a:ext cx="6784953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CROSTOSO</a:t>
            </a:r>
            <a:endParaRPr lang="es-ES" dirty="0"/>
          </a:p>
        </p:txBody>
      </p:sp>
      <p:pic>
        <p:nvPicPr>
          <p:cNvPr id="4" name="3 Marcador de contenido" descr="DSC_022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01643" y="1600200"/>
            <a:ext cx="6740713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C" sz="3200" dirty="0" smtClean="0"/>
              <a:t>GPS Y TERMOHIGRÓMETRO PARA TOMA DE COORDENADAS, TEMPERATURA Y HUMEDAD DEL SUELO</a:t>
            </a:r>
            <a:endParaRPr lang="es-ES" sz="3200" dirty="0"/>
          </a:p>
        </p:txBody>
      </p:sp>
      <p:pic>
        <p:nvPicPr>
          <p:cNvPr id="4" name="Picture 3" descr="C:\ARUAL CIFUENTES\antartida\fotos antartida\antartida proyecto\cuadrantes\cuadrante 3 barrientos\5 de marzo\DSC_05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640879"/>
            <a:ext cx="7416824" cy="49760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C" dirty="0" smtClean="0"/>
              <a:t>Libreta de Cambo y Martillo Geológico</a:t>
            </a:r>
            <a:endParaRPr lang="es-ES" dirty="0"/>
          </a:p>
        </p:txBody>
      </p:sp>
      <p:pic>
        <p:nvPicPr>
          <p:cNvPr id="4" name="Picture 2" descr="C:\ARUAL CIFUENTES\antartida\fotos antartida\antartida proyecto\cuadrantes\cuadrante 3 barrientos\5 de marzo\DSC_05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772816"/>
            <a:ext cx="7101558" cy="47716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0"/>
            <a:ext cx="8219256" cy="1417638"/>
          </a:xfrm>
        </p:spPr>
        <p:txBody>
          <a:bodyPr>
            <a:normAutofit/>
          </a:bodyPr>
          <a:lstStyle/>
          <a:p>
            <a:r>
              <a:rPr lang="es-EC" sz="3200" dirty="0" smtClean="0"/>
              <a:t>GRADILLA PARA OBTENCION DE FRECUENCIA Y COBERTURA EN ESPECIES LIQUÉNICAS</a:t>
            </a:r>
            <a:endParaRPr lang="es-ES" sz="3200" dirty="0"/>
          </a:p>
        </p:txBody>
      </p:sp>
      <p:pic>
        <p:nvPicPr>
          <p:cNvPr id="2053" name="Picture 5" descr="C:\ARUAL CIFUENTES\antartida\fotos antartida\antartida proyecto\cuadrantes\sector A\DSC_025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604400"/>
            <a:ext cx="7826350" cy="525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Zona de Monitoreo Isla Barrientos</a:t>
            </a:r>
            <a:endParaRPr lang="es-ES" dirty="0"/>
          </a:p>
        </p:txBody>
      </p:sp>
      <p:pic>
        <p:nvPicPr>
          <p:cNvPr id="4" name="3 Marcador de contenido" descr="DSC_054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00809" y="1600200"/>
            <a:ext cx="6742381" cy="4525963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Zona de Monitoreo Isla </a:t>
            </a:r>
            <a:r>
              <a:rPr lang="es-EC" dirty="0" err="1" smtClean="0"/>
              <a:t>Dee</a:t>
            </a:r>
            <a:endParaRPr lang="es-ES" dirty="0"/>
          </a:p>
        </p:txBody>
      </p:sp>
      <p:pic>
        <p:nvPicPr>
          <p:cNvPr id="6" name="5 Marcador de contenido" descr="DSC_037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00809" y="1600200"/>
            <a:ext cx="6742381" cy="4525963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Zona de Monitoreo Isla Torres</a:t>
            </a:r>
            <a:endParaRPr lang="es-ES" dirty="0"/>
          </a:p>
        </p:txBody>
      </p:sp>
      <p:pic>
        <p:nvPicPr>
          <p:cNvPr id="4" name="3 Marcador de contenido" descr="DSC_043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00809" y="1600200"/>
            <a:ext cx="6742381" cy="4525963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97</Words>
  <Application>Microsoft Office PowerPoint</Application>
  <PresentationFormat>Presentación en pantalla (4:3)</PresentationFormat>
  <Paragraphs>33</Paragraphs>
  <Slides>31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31</vt:i4>
      </vt:variant>
    </vt:vector>
  </HeadingPairs>
  <TitlesOfParts>
    <vt:vector size="32" baseType="lpstr">
      <vt:lpstr>Tema de Office</vt:lpstr>
      <vt:lpstr>Anexo 2</vt:lpstr>
      <vt:lpstr>Colecta de Muestras</vt:lpstr>
      <vt:lpstr>Diapositiva 3</vt:lpstr>
      <vt:lpstr>GPS Y TERMOHIGRÓMETRO PARA TOMA DE COORDENADAS, TEMPERATURA Y HUMEDAD DEL SUELO</vt:lpstr>
      <vt:lpstr>Libreta de Cambo y Martillo Geológico</vt:lpstr>
      <vt:lpstr>GRADILLA PARA OBTENCION DE FRECUENCIA Y COBERTURA EN ESPECIES LIQUÉNICAS</vt:lpstr>
      <vt:lpstr>Zona de Monitoreo Isla Barrientos</vt:lpstr>
      <vt:lpstr>Zona de Monitoreo Isla Dee</vt:lpstr>
      <vt:lpstr>Zona de Monitoreo Isla Torres</vt:lpstr>
      <vt:lpstr>Zona de Monitoreo Sector A</vt:lpstr>
      <vt:lpstr>Zona de Monitoreo Sector B</vt:lpstr>
      <vt:lpstr>Zona de Monitoreo Sector C</vt:lpstr>
      <vt:lpstr>ESPECIES COLECTADAS</vt:lpstr>
      <vt:lpstr>DIMORFICO</vt:lpstr>
      <vt:lpstr>FRUCTICOSO</vt:lpstr>
      <vt:lpstr>CROSTOSO</vt:lpstr>
      <vt:lpstr>CROSTOSO</vt:lpstr>
      <vt:lpstr>CROSTOSO</vt:lpstr>
      <vt:lpstr>FOLIOSO</vt:lpstr>
      <vt:lpstr>CROSTOSO</vt:lpstr>
      <vt:lpstr>CROSTOSO</vt:lpstr>
      <vt:lpstr>CROSTOSO</vt:lpstr>
      <vt:lpstr>FOLIOSO</vt:lpstr>
      <vt:lpstr>COSTOSO FOLIOSO</vt:lpstr>
      <vt:lpstr>Diapositiva 25</vt:lpstr>
      <vt:lpstr>DIMORFICO</vt:lpstr>
      <vt:lpstr>FRUCTICOSO</vt:lpstr>
      <vt:lpstr>FRUCTICOSO</vt:lpstr>
      <vt:lpstr>DIMORFICO</vt:lpstr>
      <vt:lpstr>CROSTOSO</vt:lpstr>
      <vt:lpstr>CROSTOSO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Anexo 2</dc:title>
  <dc:creator>Laura Cifuentes</dc:creator>
  <cp:lastModifiedBy>Laura Cifuentes</cp:lastModifiedBy>
  <cp:revision>2</cp:revision>
  <dcterms:created xsi:type="dcterms:W3CDTF">2013-03-08T16:34:06Z</dcterms:created>
  <dcterms:modified xsi:type="dcterms:W3CDTF">2013-03-08T16:51:25Z</dcterms:modified>
</cp:coreProperties>
</file>