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08" r:id="rId1"/>
  </p:sldMasterIdLst>
  <p:sldIdLst>
    <p:sldId id="257" r:id="rId2"/>
    <p:sldId id="258" r:id="rId3"/>
    <p:sldId id="259" r:id="rId4"/>
    <p:sldId id="260" r:id="rId5"/>
    <p:sldId id="261" r:id="rId6"/>
    <p:sldId id="263" r:id="rId7"/>
    <p:sldId id="265" r:id="rId8"/>
    <p:sldId id="262" r:id="rId9"/>
    <p:sldId id="267" r:id="rId10"/>
    <p:sldId id="264" r:id="rId11"/>
    <p:sldId id="266" r:id="rId12"/>
    <p:sldId id="268" r:id="rId13"/>
    <p:sldId id="269" r:id="rId14"/>
    <p:sldId id="270" r:id="rId15"/>
  </p:sldIdLst>
  <p:sldSz cx="9144000" cy="6858000" type="screen4x3"/>
  <p:notesSz cx="6858000" cy="9144000"/>
  <p:defaultTextStyle>
    <a:defPPr>
      <a:defRPr lang="es-EC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1080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488EC9-516D-4214-82D4-F44D1CA00E1C}" type="datetimeFigureOut">
              <a:rPr lang="es-EC" smtClean="0"/>
              <a:pPr/>
              <a:t>26/01/2011</a:t>
            </a:fld>
            <a:endParaRPr lang="es-EC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44DB6D-2153-4D47-A3BD-ABFB82A96B16}" type="slidenum">
              <a:rPr lang="es-EC" smtClean="0"/>
              <a:pPr/>
              <a:t>‹Nº›</a:t>
            </a:fld>
            <a:endParaRPr lang="es-EC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488EC9-516D-4214-82D4-F44D1CA00E1C}" type="datetimeFigureOut">
              <a:rPr lang="es-EC" smtClean="0"/>
              <a:pPr/>
              <a:t>26/01/2011</a:t>
            </a:fld>
            <a:endParaRPr lang="es-EC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44DB6D-2153-4D47-A3BD-ABFB82A96B16}" type="slidenum">
              <a:rPr lang="es-EC" smtClean="0"/>
              <a:pPr/>
              <a:t>‹Nº›</a:t>
            </a:fld>
            <a:endParaRPr lang="es-EC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488EC9-516D-4214-82D4-F44D1CA00E1C}" type="datetimeFigureOut">
              <a:rPr lang="es-EC" smtClean="0"/>
              <a:pPr/>
              <a:t>26/01/2011</a:t>
            </a:fld>
            <a:endParaRPr lang="es-EC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44DB6D-2153-4D47-A3BD-ABFB82A96B16}" type="slidenum">
              <a:rPr lang="es-EC" smtClean="0"/>
              <a:pPr/>
              <a:t>‹Nº›</a:t>
            </a:fld>
            <a:endParaRPr lang="es-EC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488EC9-516D-4214-82D4-F44D1CA00E1C}" type="datetimeFigureOut">
              <a:rPr lang="es-EC" smtClean="0"/>
              <a:pPr/>
              <a:t>26/01/2011</a:t>
            </a:fld>
            <a:endParaRPr lang="es-EC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44DB6D-2153-4D47-A3BD-ABFB82A96B16}" type="slidenum">
              <a:rPr lang="es-EC" smtClean="0"/>
              <a:pPr/>
              <a:t>‹Nº›</a:t>
            </a:fld>
            <a:endParaRPr lang="es-EC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488EC9-516D-4214-82D4-F44D1CA00E1C}" type="datetimeFigureOut">
              <a:rPr lang="es-EC" smtClean="0"/>
              <a:pPr/>
              <a:t>26/01/2011</a:t>
            </a:fld>
            <a:endParaRPr lang="es-EC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44DB6D-2153-4D47-A3BD-ABFB82A96B16}" type="slidenum">
              <a:rPr lang="es-EC" smtClean="0"/>
              <a:pPr/>
              <a:t>‹Nº›</a:t>
            </a:fld>
            <a:endParaRPr lang="es-EC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488EC9-516D-4214-82D4-F44D1CA00E1C}" type="datetimeFigureOut">
              <a:rPr lang="es-EC" smtClean="0"/>
              <a:pPr/>
              <a:t>26/01/2011</a:t>
            </a:fld>
            <a:endParaRPr lang="es-EC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44DB6D-2153-4D47-A3BD-ABFB82A96B16}" type="slidenum">
              <a:rPr lang="es-EC" smtClean="0"/>
              <a:pPr/>
              <a:t>‹Nº›</a:t>
            </a:fld>
            <a:endParaRPr lang="es-EC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488EC9-516D-4214-82D4-F44D1CA00E1C}" type="datetimeFigureOut">
              <a:rPr lang="es-EC" smtClean="0"/>
              <a:pPr/>
              <a:t>26/01/2011</a:t>
            </a:fld>
            <a:endParaRPr lang="es-EC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44DB6D-2153-4D47-A3BD-ABFB82A96B16}" type="slidenum">
              <a:rPr lang="es-EC" smtClean="0"/>
              <a:pPr/>
              <a:t>‹Nº›</a:t>
            </a:fld>
            <a:endParaRPr lang="es-EC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488EC9-516D-4214-82D4-F44D1CA00E1C}" type="datetimeFigureOut">
              <a:rPr lang="es-EC" smtClean="0"/>
              <a:pPr/>
              <a:t>26/01/2011</a:t>
            </a:fld>
            <a:endParaRPr lang="es-EC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44DB6D-2153-4D47-A3BD-ABFB82A96B16}" type="slidenum">
              <a:rPr lang="es-EC" smtClean="0"/>
              <a:pPr/>
              <a:t>‹Nº›</a:t>
            </a:fld>
            <a:endParaRPr lang="es-EC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488EC9-516D-4214-82D4-F44D1CA00E1C}" type="datetimeFigureOut">
              <a:rPr lang="es-EC" smtClean="0"/>
              <a:pPr/>
              <a:t>26/01/2011</a:t>
            </a:fld>
            <a:endParaRPr lang="es-EC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44DB6D-2153-4D47-A3BD-ABFB82A96B16}" type="slidenum">
              <a:rPr lang="es-EC" smtClean="0"/>
              <a:pPr/>
              <a:t>‹Nº›</a:t>
            </a:fld>
            <a:endParaRPr lang="es-EC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488EC9-516D-4214-82D4-F44D1CA00E1C}" type="datetimeFigureOut">
              <a:rPr lang="es-EC" smtClean="0"/>
              <a:pPr/>
              <a:t>26/01/2011</a:t>
            </a:fld>
            <a:endParaRPr lang="es-EC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44DB6D-2153-4D47-A3BD-ABFB82A96B16}" type="slidenum">
              <a:rPr lang="es-EC" smtClean="0"/>
              <a:pPr/>
              <a:t>‹Nº›</a:t>
            </a:fld>
            <a:endParaRPr lang="es-EC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488EC9-516D-4214-82D4-F44D1CA00E1C}" type="datetimeFigureOut">
              <a:rPr lang="es-EC" smtClean="0"/>
              <a:pPr/>
              <a:t>26/01/2011</a:t>
            </a:fld>
            <a:endParaRPr lang="es-EC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44DB6D-2153-4D47-A3BD-ABFB82A96B16}" type="slidenum">
              <a:rPr lang="es-EC" smtClean="0"/>
              <a:pPr/>
              <a:t>‹Nº›</a:t>
            </a:fld>
            <a:endParaRPr lang="es-EC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2E488EC9-516D-4214-82D4-F44D1CA00E1C}" type="datetimeFigureOut">
              <a:rPr lang="es-EC" smtClean="0"/>
              <a:pPr/>
              <a:t>26/01/2011</a:t>
            </a:fld>
            <a:endParaRPr lang="es-EC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s-EC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EF44DB6D-2153-4D47-A3BD-ABFB82A96B16}" type="slidenum">
              <a:rPr lang="es-EC" smtClean="0"/>
              <a:pPr/>
              <a:t>‹Nº›</a:t>
            </a:fld>
            <a:endParaRPr lang="es-EC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09" r:id="rId1"/>
    <p:sldLayoutId id="2147484010" r:id="rId2"/>
    <p:sldLayoutId id="2147484011" r:id="rId3"/>
    <p:sldLayoutId id="2147484012" r:id="rId4"/>
    <p:sldLayoutId id="2147484013" r:id="rId5"/>
    <p:sldLayoutId id="2147484014" r:id="rId6"/>
    <p:sldLayoutId id="2147484015" r:id="rId7"/>
    <p:sldLayoutId id="2147484016" r:id="rId8"/>
    <p:sldLayoutId id="2147484017" r:id="rId9"/>
    <p:sldLayoutId id="2147484018" r:id="rId10"/>
    <p:sldLayoutId id="2147484019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jpeg"/><Relationship Id="rId3" Type="http://schemas.openxmlformats.org/officeDocument/2006/relationships/image" Target="../media/image37.jpeg"/><Relationship Id="rId7" Type="http://schemas.openxmlformats.org/officeDocument/2006/relationships/image" Target="../media/image39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38.jpeg"/><Relationship Id="rId4" Type="http://schemas.openxmlformats.org/officeDocument/2006/relationships/image" Target="../media/image2.png"/><Relationship Id="rId9" Type="http://schemas.openxmlformats.org/officeDocument/2006/relationships/image" Target="../media/image4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45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jpeg"/><Relationship Id="rId5" Type="http://schemas.openxmlformats.org/officeDocument/2006/relationships/image" Target="../media/image43.jpeg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51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0.jpeg"/><Relationship Id="rId5" Type="http://schemas.openxmlformats.org/officeDocument/2006/relationships/image" Target="../media/image49.jpeg"/><Relationship Id="rId4" Type="http://schemas.openxmlformats.org/officeDocument/2006/relationships/image" Target="../media/image4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10.jpeg"/><Relationship Id="rId7" Type="http://schemas.openxmlformats.org/officeDocument/2006/relationships/image" Target="../media/image14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Relationship Id="rId9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7" Type="http://schemas.openxmlformats.org/officeDocument/2006/relationships/image" Target="../media/image6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22.jpeg"/><Relationship Id="rId7" Type="http://schemas.openxmlformats.org/officeDocument/2006/relationships/image" Target="../media/image26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10" Type="http://schemas.openxmlformats.org/officeDocument/2006/relationships/image" Target="../media/image27.jpeg"/><Relationship Id="rId4" Type="http://schemas.openxmlformats.org/officeDocument/2006/relationships/image" Target="../media/image23.jpeg"/><Relationship Id="rId9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jpeg"/><Relationship Id="rId3" Type="http://schemas.openxmlformats.org/officeDocument/2006/relationships/image" Target="../media/image28.jpeg"/><Relationship Id="rId7" Type="http://schemas.openxmlformats.org/officeDocument/2006/relationships/image" Target="../media/image31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IMG_267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34352"/>
            <a:ext cx="9144000" cy="68773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39552" y="0"/>
            <a:ext cx="8352928" cy="1143000"/>
          </a:xfrm>
        </p:spPr>
        <p:txBody>
          <a:bodyPr/>
          <a:lstStyle/>
          <a:p>
            <a:pPr marL="0" indent="0" algn="ctr">
              <a:buNone/>
            </a:pPr>
            <a:r>
              <a:rPr lang="es-ES" sz="3200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IMPLEMENTACIÓN DEL PLAN DE MANEJO AMBIENTAL</a:t>
            </a:r>
            <a:endParaRPr lang="es-EC" sz="3200" dirty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pic>
        <p:nvPicPr>
          <p:cNvPr id="1026" name="4 Imagen" descr="Descripción: sin fondo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70675" y="6109087"/>
            <a:ext cx="61277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Imagen 1" descr="\\samsrvex01\Publico\Imagen SAMBITO\SAMBITO logos\logocolorrecuadroblanco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44408" y="6149568"/>
            <a:ext cx="520700" cy="531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066897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P104079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55776" y="4293096"/>
            <a:ext cx="2639793" cy="19798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1" descr="P104082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20072" y="4581128"/>
            <a:ext cx="2718312" cy="20387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5 Rectángulo"/>
          <p:cNvSpPr/>
          <p:nvPr/>
        </p:nvSpPr>
        <p:spPr>
          <a:xfrm>
            <a:off x="323528" y="4365104"/>
            <a:ext cx="214821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s-ES" dirty="0"/>
              <a:t>Armado e instalación de nuevos filtros para la planta de tratamiento de aguas residuales </a:t>
            </a:r>
            <a:r>
              <a:rPr lang="es-ES" dirty="0" smtClean="0"/>
              <a:t>domésticas.</a:t>
            </a:r>
            <a:endParaRPr lang="es-EC" dirty="0"/>
          </a:p>
        </p:txBody>
      </p:sp>
      <p:pic>
        <p:nvPicPr>
          <p:cNvPr id="7" name="4 Imagen" descr="Descripción: sin fondo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260648"/>
            <a:ext cx="61277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 descr="P104092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27983" y="1423480"/>
            <a:ext cx="2088232" cy="15661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8 Rectángulo"/>
          <p:cNvSpPr/>
          <p:nvPr/>
        </p:nvSpPr>
        <p:spPr>
          <a:xfrm>
            <a:off x="1397633" y="892130"/>
            <a:ext cx="497158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dirty="0"/>
              <a:t> </a:t>
            </a:r>
            <a:r>
              <a:rPr lang="es-ES" dirty="0" smtClean="0"/>
              <a:t>Instalación </a:t>
            </a:r>
            <a:r>
              <a:rPr lang="es-ES" dirty="0"/>
              <a:t>de la trampa de grasas </a:t>
            </a:r>
            <a:r>
              <a:rPr lang="es-ES" dirty="0" smtClean="0"/>
              <a:t>vegetales.</a:t>
            </a:r>
            <a:endParaRPr lang="es-EC" dirty="0"/>
          </a:p>
        </p:txBody>
      </p:sp>
      <p:pic>
        <p:nvPicPr>
          <p:cNvPr id="10" name="Imagen 1" descr="\\samsrvex01\Publico\Imagen SAMBITO\SAMBITO logos\logocolorrecuadroblanco2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40352" y="341611"/>
            <a:ext cx="648072" cy="6619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8" name="Picture 2" descr="P1050254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11760" y="1826044"/>
            <a:ext cx="2058148" cy="15436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217" name="Picture 1" descr="P1050225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60232" y="2361318"/>
            <a:ext cx="2191662" cy="1643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P1050501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8612" y="2042854"/>
            <a:ext cx="2093148" cy="15664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961991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P105014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35696" y="764704"/>
            <a:ext cx="2677159" cy="1999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Imagen 1" descr="\\samsrvex01\Publico\Imagen SAMBITO\SAMBITO logos\logocolorrecuadroblanco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40352" y="341611"/>
            <a:ext cx="648072" cy="6619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4 Imagen" descr="Descripción: sin fondo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260648"/>
            <a:ext cx="61277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3 Rectángulo"/>
          <p:cNvSpPr/>
          <p:nvPr/>
        </p:nvSpPr>
        <p:spPr>
          <a:xfrm>
            <a:off x="4572000" y="1353542"/>
            <a:ext cx="388843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dirty="0"/>
              <a:t>Se efectúo el análisis del DBO final de las muestras </a:t>
            </a:r>
            <a:r>
              <a:rPr lang="es-ES" dirty="0" smtClean="0"/>
              <a:t>recolectadas, </a:t>
            </a:r>
            <a:r>
              <a:rPr lang="es-ES" dirty="0"/>
              <a:t>tanto del afluente como del efluente.</a:t>
            </a:r>
            <a:endParaRPr lang="es-EC" dirty="0"/>
          </a:p>
        </p:txBody>
      </p:sp>
      <p:sp>
        <p:nvSpPr>
          <p:cNvPr id="7" name="6 Rectángulo"/>
          <p:cNvSpPr/>
          <p:nvPr/>
        </p:nvSpPr>
        <p:spPr>
          <a:xfrm>
            <a:off x="1055432" y="5530006"/>
            <a:ext cx="358857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dirty="0"/>
              <a:t>Inspección del funcionamiento de la planta de tratamiento de </a:t>
            </a:r>
            <a:r>
              <a:rPr lang="es-ES" dirty="0" smtClean="0"/>
              <a:t>AARRDD.</a:t>
            </a:r>
            <a:endParaRPr lang="es-EC" dirty="0"/>
          </a:p>
        </p:txBody>
      </p:sp>
      <p:pic>
        <p:nvPicPr>
          <p:cNvPr id="10243" name="Picture 3" descr="P105018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429000"/>
            <a:ext cx="2455680" cy="1833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4" name="Picture 4" descr="P105018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55976" y="3429000"/>
            <a:ext cx="1872208" cy="2492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 descr="C:\Trab. año 2011\FOTOS ANTÁRTIDA 2011\PEVIMA Ene_21\P1050484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372200" y="3429000"/>
            <a:ext cx="1872208" cy="249642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650227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4 Imagen" descr="Descripción: sin fondo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260648"/>
            <a:ext cx="61277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Imagen 1" descr="\\samsrvex01\Publico\Imagen SAMBITO\SAMBITO logos\logocolorrecuadroblanco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40352" y="341611"/>
            <a:ext cx="648072" cy="6619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0" name="Imagen 2" descr="P1000489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560" y="3284984"/>
            <a:ext cx="3888432" cy="29086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289" name="Imagen 4" descr="P1000628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93135" y="1556355"/>
            <a:ext cx="3939305" cy="29938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8 Rectángulo"/>
          <p:cNvSpPr/>
          <p:nvPr/>
        </p:nvSpPr>
        <p:spPr>
          <a:xfrm>
            <a:off x="251520" y="1412776"/>
            <a:ext cx="415169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s-ES" dirty="0"/>
              <a:t>Se </a:t>
            </a:r>
            <a:r>
              <a:rPr lang="es-ES" dirty="0" smtClean="0"/>
              <a:t>caracterizo los procesos costeros</a:t>
            </a:r>
          </a:p>
          <a:p>
            <a:pPr algn="r"/>
            <a:r>
              <a:rPr lang="es-ES" dirty="0" smtClean="0"/>
              <a:t>Tipos de olas, alturas, periodos, dirección, ángulos de incidencia sobre la costa.  También se realizo mediciones de corrientes litorales.</a:t>
            </a:r>
            <a:endParaRPr lang="es-EC" dirty="0"/>
          </a:p>
        </p:txBody>
      </p:sp>
      <p:sp>
        <p:nvSpPr>
          <p:cNvPr id="10" name="9 Rectángulo"/>
          <p:cNvSpPr/>
          <p:nvPr/>
        </p:nvSpPr>
        <p:spPr>
          <a:xfrm>
            <a:off x="4585130" y="5047189"/>
            <a:ext cx="365927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dirty="0"/>
              <a:t>Se </a:t>
            </a:r>
            <a:r>
              <a:rPr lang="es-ES" dirty="0" smtClean="0"/>
              <a:t>realizaron mediciones tanto en </a:t>
            </a:r>
            <a:r>
              <a:rPr lang="es-ES" dirty="0"/>
              <a:t>é</a:t>
            </a:r>
            <a:r>
              <a:rPr lang="es-ES" dirty="0" smtClean="0"/>
              <a:t>poca de sicigia como </a:t>
            </a:r>
            <a:r>
              <a:rPr lang="es-ES" dirty="0" smtClean="0"/>
              <a:t>cuadratura.</a:t>
            </a:r>
            <a:endParaRPr lang="es-ES" dirty="0" smtClean="0"/>
          </a:p>
        </p:txBody>
      </p:sp>
    </p:spTree>
    <p:extLst>
      <p:ext uri="{BB962C8B-B14F-4D97-AF65-F5344CB8AC3E}">
        <p14:creationId xmlns:p14="http://schemas.microsoft.com/office/powerpoint/2010/main" xmlns="" val="3206357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4 Imagen" descr="Descripción: sin fondo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260648"/>
            <a:ext cx="61277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Imagen 1" descr="\\samsrvex01\Publico\Imagen SAMBITO\SAMBITO logos\logocolorrecuadroblanco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40352" y="341611"/>
            <a:ext cx="648072" cy="6619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5 Imagen" descr="C:\Users\Usuario\Desktop\FOTOS XV EXPEDICION\IVAN SALTOS\25-ENE-2011\P1010405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62" y="1340768"/>
            <a:ext cx="2955441" cy="2033776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6 Imagen" descr="C:\Users\Usuario\Desktop\FOTOS XV EXPEDICION\IVAN SALTOS\25-ENE-2011\P1010407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49935" y="3852004"/>
            <a:ext cx="2742545" cy="2097276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7 Imagen" descr="C:\Users\Usuario\Desktop\FOTOS XV EXPEDICION\IVAN SALTOS\25-ENE-2011\P1010422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47864" y="4293096"/>
            <a:ext cx="2743200" cy="2057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9 Imagen" descr="C:\Users\Usuario\Desktop\FOTOS XV EXPEDICION\IVAN SALTOS\25-ENE-2011\P1010425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6" y="3861048"/>
            <a:ext cx="2908803" cy="2088232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10 Rectángulo"/>
          <p:cNvSpPr/>
          <p:nvPr/>
        </p:nvSpPr>
        <p:spPr>
          <a:xfrm>
            <a:off x="3851920" y="2073622"/>
            <a:ext cx="396043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dirty="0"/>
              <a:t>Se </a:t>
            </a:r>
            <a:r>
              <a:rPr lang="es-ES" dirty="0" smtClean="0"/>
              <a:t>pudo caracterizar  el patrón de circulación marina con vientos entrado del NW entre 0 y 5 nudos.</a:t>
            </a:r>
          </a:p>
        </p:txBody>
      </p:sp>
    </p:spTree>
    <p:extLst>
      <p:ext uri="{BB962C8B-B14F-4D97-AF65-F5344CB8AC3E}">
        <p14:creationId xmlns:p14="http://schemas.microsoft.com/office/powerpoint/2010/main" xmlns="" val="813064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 descr="C:\Users\Usuario\Desktop\FOTOS XV EXPEDICION\IVAN SALTOS\21-ENE-2011\IMG_2605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1 Título"/>
          <p:cNvSpPr>
            <a:spLocks noGrp="1"/>
          </p:cNvSpPr>
          <p:nvPr>
            <p:ph type="title"/>
          </p:nvPr>
        </p:nvSpPr>
        <p:spPr>
          <a:xfrm>
            <a:off x="467544" y="5877272"/>
            <a:ext cx="6552728" cy="830952"/>
          </a:xfrm>
        </p:spPr>
        <p:txBody>
          <a:bodyPr/>
          <a:lstStyle/>
          <a:p>
            <a:pPr marL="0" indent="0" algn="l">
              <a:buNone/>
            </a:pPr>
            <a:r>
              <a:rPr lang="es-ES" sz="4000" dirty="0" smtClean="0"/>
              <a:t>Gracias por su atención</a:t>
            </a:r>
            <a:endParaRPr lang="es-EC" sz="4000" dirty="0"/>
          </a:p>
        </p:txBody>
      </p:sp>
      <p:pic>
        <p:nvPicPr>
          <p:cNvPr id="6" name="4 Imagen" descr="Descripción: sin fondo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00192" y="6021288"/>
            <a:ext cx="61277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Imagen 1" descr="\\samsrvex01\Publico\Imagen SAMBITO\SAMBITO logos\logocolorrecuadroblanco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92280" y="6021288"/>
            <a:ext cx="648072" cy="6619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397139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115616" y="297359"/>
            <a:ext cx="6048672" cy="1152128"/>
          </a:xfrm>
        </p:spPr>
        <p:txBody>
          <a:bodyPr/>
          <a:lstStyle/>
          <a:p>
            <a:r>
              <a:rPr lang="es-ES" sz="4000" dirty="0" smtClean="0"/>
              <a:t>Descripción del área de estudio</a:t>
            </a:r>
            <a:endParaRPr lang="es-EC" sz="4000" dirty="0"/>
          </a:p>
        </p:txBody>
      </p:sp>
      <p:pic>
        <p:nvPicPr>
          <p:cNvPr id="2050" name="Imagen 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6697" t="26042" r="26019" b="24374"/>
          <a:stretch>
            <a:fillRect/>
          </a:stretch>
        </p:blipFill>
        <p:spPr bwMode="auto">
          <a:xfrm>
            <a:off x="539552" y="2204864"/>
            <a:ext cx="4032448" cy="28672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Imagen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3703"/>
          <a:stretch>
            <a:fillRect/>
          </a:stretch>
        </p:blipFill>
        <p:spPr bwMode="auto">
          <a:xfrm>
            <a:off x="4788024" y="3022835"/>
            <a:ext cx="3816424" cy="2854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4 Imagen" descr="Descripción: sin fondo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260648"/>
            <a:ext cx="61277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Imagen 1" descr="\\samsrvex01\Publico\Imagen SAMBITO\SAMBITO logos\logocolorrecuadroblanco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40352" y="341611"/>
            <a:ext cx="648072" cy="6619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557630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043608" y="77768"/>
            <a:ext cx="5248262" cy="1143000"/>
          </a:xfrm>
        </p:spPr>
        <p:txBody>
          <a:bodyPr/>
          <a:lstStyle/>
          <a:p>
            <a:r>
              <a:rPr lang="es-ES" sz="4000" dirty="0" smtClean="0"/>
              <a:t>Trabajo de campo efectuado</a:t>
            </a:r>
            <a:endParaRPr lang="es-EC" sz="4000" dirty="0"/>
          </a:p>
        </p:txBody>
      </p:sp>
      <p:pic>
        <p:nvPicPr>
          <p:cNvPr id="3074" name="Imagen 7" descr="P100054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7584" y="3848410"/>
            <a:ext cx="3528392" cy="26602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3" name="Imagen 5" descr="P100050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20072" y="2437460"/>
            <a:ext cx="3416212" cy="25757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5 Rectángulo"/>
          <p:cNvSpPr/>
          <p:nvPr/>
        </p:nvSpPr>
        <p:spPr>
          <a:xfrm>
            <a:off x="467544" y="2060848"/>
            <a:ext cx="424847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2000" dirty="0" smtClean="0"/>
              <a:t>Seguir </a:t>
            </a:r>
            <a:r>
              <a:rPr lang="es-ES" sz="2000" dirty="0"/>
              <a:t>un solo camino para el traslado de equipaje, víveres y otros equipos, desde la orilla del mar hacia la Estación </a:t>
            </a:r>
            <a:r>
              <a:rPr lang="es-ES" sz="2000" dirty="0" smtClean="0"/>
              <a:t>Científica.</a:t>
            </a:r>
            <a:endParaRPr lang="es-EC" sz="2000" dirty="0"/>
          </a:p>
        </p:txBody>
      </p:sp>
      <p:pic>
        <p:nvPicPr>
          <p:cNvPr id="9" name="4 Imagen" descr="Descripción: sin fondo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260648"/>
            <a:ext cx="61277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Imagen 1" descr="\\samsrvex01\Publico\Imagen SAMBITO\SAMBITO logos\logocolorrecuadroblanco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40352" y="341611"/>
            <a:ext cx="648072" cy="6619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546603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2" name="Picture 6" descr="P104067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35896" y="1629999"/>
            <a:ext cx="2302658" cy="17269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 descr="P104067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08440" y="3573016"/>
            <a:ext cx="2212032" cy="16590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Imagen 6" descr="P100049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89236" y="1412776"/>
            <a:ext cx="2316633" cy="1737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Imagen 8" descr="P100061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75499" y="3717032"/>
            <a:ext cx="2352685" cy="17645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P104067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7584" y="1894250"/>
            <a:ext cx="2540741" cy="18947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097" name="Picture 1" descr="P104070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86441" y="4107131"/>
            <a:ext cx="2477447" cy="1847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4 Rectángulo"/>
          <p:cNvSpPr/>
          <p:nvPr/>
        </p:nvSpPr>
        <p:spPr>
          <a:xfrm>
            <a:off x="1187624" y="577873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s-ES" dirty="0"/>
              <a:t>Recorrido por las áreas aledañas a la Estación </a:t>
            </a:r>
            <a:r>
              <a:rPr lang="es-ES" dirty="0" smtClean="0"/>
              <a:t>Científica.</a:t>
            </a:r>
            <a:endParaRPr lang="es-EC" dirty="0"/>
          </a:p>
        </p:txBody>
      </p:sp>
      <p:sp>
        <p:nvSpPr>
          <p:cNvPr id="6" name="5 Rectángulo"/>
          <p:cNvSpPr/>
          <p:nvPr/>
        </p:nvSpPr>
        <p:spPr>
          <a:xfrm>
            <a:off x="3932569" y="5770053"/>
            <a:ext cx="407675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dirty="0"/>
              <a:t>Supervisión de medidas de </a:t>
            </a:r>
            <a:r>
              <a:rPr lang="es-ES" dirty="0" smtClean="0"/>
              <a:t>seguridad.</a:t>
            </a:r>
            <a:endParaRPr lang="es-EC" dirty="0"/>
          </a:p>
        </p:txBody>
      </p:sp>
      <p:pic>
        <p:nvPicPr>
          <p:cNvPr id="13" name="4 Imagen" descr="Descripción: sin fondo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260648"/>
            <a:ext cx="61277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Imagen 1" descr="\\samsrvex01\Publico\Imagen SAMBITO\SAMBITO logos\logocolorrecuadroblanco2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40352" y="341611"/>
            <a:ext cx="648072" cy="6619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724318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Rectángulo"/>
          <p:cNvSpPr/>
          <p:nvPr/>
        </p:nvSpPr>
        <p:spPr>
          <a:xfrm>
            <a:off x="5364088" y="1556792"/>
            <a:ext cx="302433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dirty="0"/>
              <a:t>Verificación de la </a:t>
            </a:r>
            <a:endParaRPr lang="es-ES" dirty="0" smtClean="0"/>
          </a:p>
          <a:p>
            <a:r>
              <a:rPr lang="es-ES" dirty="0" smtClean="0"/>
              <a:t>disposición </a:t>
            </a:r>
            <a:r>
              <a:rPr lang="es-ES" dirty="0"/>
              <a:t>de desechos </a:t>
            </a:r>
            <a:endParaRPr lang="es-ES" dirty="0" smtClean="0"/>
          </a:p>
          <a:p>
            <a:r>
              <a:rPr lang="es-ES" dirty="0" smtClean="0"/>
              <a:t>en </a:t>
            </a:r>
            <a:r>
              <a:rPr lang="es-ES" dirty="0"/>
              <a:t>el área de </a:t>
            </a:r>
            <a:r>
              <a:rPr lang="es-ES" dirty="0" smtClean="0"/>
              <a:t>cocina.</a:t>
            </a:r>
            <a:endParaRPr lang="es-EC" dirty="0"/>
          </a:p>
        </p:txBody>
      </p:sp>
      <p:pic>
        <p:nvPicPr>
          <p:cNvPr id="5122" name="Picture 2" descr="P104075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003513"/>
            <a:ext cx="3663386" cy="27362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4 Rectángulo"/>
          <p:cNvSpPr/>
          <p:nvPr/>
        </p:nvSpPr>
        <p:spPr>
          <a:xfrm>
            <a:off x="919994" y="4509120"/>
            <a:ext cx="309634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dirty="0"/>
              <a:t>Observación del inicio </a:t>
            </a:r>
            <a:endParaRPr lang="es-ES" dirty="0" smtClean="0"/>
          </a:p>
          <a:p>
            <a:r>
              <a:rPr lang="es-ES" dirty="0" smtClean="0"/>
              <a:t>de </a:t>
            </a:r>
            <a:r>
              <a:rPr lang="es-ES" dirty="0"/>
              <a:t>los trabajos de </a:t>
            </a:r>
            <a:endParaRPr lang="es-ES" dirty="0" smtClean="0"/>
          </a:p>
          <a:p>
            <a:r>
              <a:rPr lang="es-ES" dirty="0" smtClean="0"/>
              <a:t>construcción</a:t>
            </a:r>
            <a:r>
              <a:rPr lang="es-ES" dirty="0"/>
              <a:t>.</a:t>
            </a:r>
            <a:endParaRPr lang="es-EC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27984" y="3501008"/>
            <a:ext cx="3788458" cy="28411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4 Imagen" descr="Descripción: sin fondo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260648"/>
            <a:ext cx="61277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Imagen 1" descr="\\samsrvex01\Publico\Imagen SAMBITO\SAMBITO logos\logocolorrecuadroblanco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40352" y="341611"/>
            <a:ext cx="648072" cy="6619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932308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6" name="Picture 8" descr="P104077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3568" y="4293096"/>
            <a:ext cx="2878542" cy="21589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P104076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86629" y="2924944"/>
            <a:ext cx="2904838" cy="2232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73" name="Picture 5" descr="P104077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95936" y="2924944"/>
            <a:ext cx="1673920" cy="2232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P1040788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93190" y="405159"/>
            <a:ext cx="2778311" cy="20837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4 Rectángulo"/>
          <p:cNvSpPr/>
          <p:nvPr/>
        </p:nvSpPr>
        <p:spPr>
          <a:xfrm>
            <a:off x="3563888" y="5517232"/>
            <a:ext cx="324786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dirty="0"/>
              <a:t>Verificación del estado de los extintores contra </a:t>
            </a:r>
            <a:r>
              <a:rPr lang="es-ES" dirty="0" smtClean="0"/>
              <a:t>incendios.</a:t>
            </a:r>
            <a:endParaRPr lang="es-EC" dirty="0"/>
          </a:p>
        </p:txBody>
      </p:sp>
      <p:sp>
        <p:nvSpPr>
          <p:cNvPr id="6" name="5 Rectángulo"/>
          <p:cNvSpPr/>
          <p:nvPr/>
        </p:nvSpPr>
        <p:spPr>
          <a:xfrm>
            <a:off x="288032" y="3009726"/>
            <a:ext cx="363589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s-ES" dirty="0"/>
              <a:t>Supervisión del mantenimiento de uno de los generados a diesel para energía </a:t>
            </a:r>
            <a:r>
              <a:rPr lang="es-ES" dirty="0" smtClean="0"/>
              <a:t>eléctrica.</a:t>
            </a:r>
            <a:endParaRPr lang="es-EC" dirty="0"/>
          </a:p>
        </p:txBody>
      </p:sp>
      <p:sp>
        <p:nvSpPr>
          <p:cNvPr id="7" name="6 Rectángulo"/>
          <p:cNvSpPr/>
          <p:nvPr/>
        </p:nvSpPr>
        <p:spPr>
          <a:xfrm>
            <a:off x="4932040" y="1268760"/>
            <a:ext cx="378923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dirty="0"/>
              <a:t>Charla informal sobre manejo de desechos </a:t>
            </a:r>
            <a:r>
              <a:rPr lang="es-ES" dirty="0" smtClean="0"/>
              <a:t>peligrosos.</a:t>
            </a:r>
            <a:endParaRPr lang="es-EC" dirty="0"/>
          </a:p>
        </p:txBody>
      </p:sp>
      <p:pic>
        <p:nvPicPr>
          <p:cNvPr id="19" name="4 Imagen" descr="Descripción: sin fondo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260648"/>
            <a:ext cx="61277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Imagen 1" descr="\\samsrvex01\Publico\Imagen SAMBITO\SAMBITO logos\logocolorrecuadroblanco2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40352" y="341611"/>
            <a:ext cx="648072" cy="6619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3358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01" name="Picture 9" descr="P104091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03848" y="1916832"/>
            <a:ext cx="2009354" cy="1507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200" name="Picture 8" descr="P104092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99622" y="476672"/>
            <a:ext cx="1965784" cy="1474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 descr="P104093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34389" y="2674722"/>
            <a:ext cx="1850434" cy="2467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197" name="Picture 5" descr="P104096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25756" y="4468503"/>
            <a:ext cx="2358412" cy="17688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P1040969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84168" y="4797152"/>
            <a:ext cx="2398305" cy="17987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193" name="Picture 1" descr="P104098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20498" y="1213841"/>
            <a:ext cx="1867291" cy="1400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4 Imagen" descr="Descripción: sin fondo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260648"/>
            <a:ext cx="61277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5 Rectángulo"/>
          <p:cNvSpPr/>
          <p:nvPr/>
        </p:nvSpPr>
        <p:spPr>
          <a:xfrm>
            <a:off x="185705" y="5733256"/>
            <a:ext cx="352219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s-ES" dirty="0"/>
              <a:t>Traslado de desechos al área designada para almacenamiento </a:t>
            </a:r>
            <a:r>
              <a:rPr lang="es-ES" dirty="0" smtClean="0"/>
              <a:t>temporal.</a:t>
            </a:r>
            <a:endParaRPr lang="es-EC" dirty="0"/>
          </a:p>
        </p:txBody>
      </p:sp>
      <p:sp>
        <p:nvSpPr>
          <p:cNvPr id="7" name="6 Rectángulo"/>
          <p:cNvSpPr/>
          <p:nvPr/>
        </p:nvSpPr>
        <p:spPr>
          <a:xfrm>
            <a:off x="794996" y="1240087"/>
            <a:ext cx="280831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dirty="0"/>
              <a:t>Verificación del Registro Diario de Desechos </a:t>
            </a:r>
            <a:r>
              <a:rPr lang="es-ES" dirty="0" smtClean="0"/>
              <a:t>generados.</a:t>
            </a:r>
            <a:endParaRPr lang="es-EC" dirty="0"/>
          </a:p>
        </p:txBody>
      </p:sp>
      <p:sp>
        <p:nvSpPr>
          <p:cNvPr id="8" name="7 Rectángulo"/>
          <p:cNvSpPr/>
          <p:nvPr/>
        </p:nvSpPr>
        <p:spPr>
          <a:xfrm>
            <a:off x="3081536" y="3816290"/>
            <a:ext cx="549282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dirty="0"/>
              <a:t>Materiales y productos utilizados en la </a:t>
            </a:r>
            <a:r>
              <a:rPr lang="es-ES" dirty="0" smtClean="0"/>
              <a:t>construcción.</a:t>
            </a:r>
            <a:endParaRPr lang="es-EC" dirty="0"/>
          </a:p>
        </p:txBody>
      </p:sp>
      <p:pic>
        <p:nvPicPr>
          <p:cNvPr id="19" name="Imagen 1" descr="\\samsrvex01\Publico\Imagen SAMBITO\SAMBITO logos\logocolorrecuadroblanco2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40352" y="341611"/>
            <a:ext cx="648072" cy="6619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4" name="Picture 2" descr="P1040984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27948" y="2326281"/>
            <a:ext cx="2026196" cy="15196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562430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971600" y="332656"/>
            <a:ext cx="6512511" cy="1143000"/>
          </a:xfrm>
        </p:spPr>
        <p:txBody>
          <a:bodyPr/>
          <a:lstStyle/>
          <a:p>
            <a:r>
              <a:rPr lang="es-ES" dirty="0" smtClean="0"/>
              <a:t>Análisis de </a:t>
            </a:r>
            <a:r>
              <a:rPr lang="es-ES" dirty="0" smtClean="0"/>
              <a:t>Afluente </a:t>
            </a:r>
            <a:r>
              <a:rPr lang="es-ES" dirty="0" smtClean="0"/>
              <a:t>y </a:t>
            </a:r>
            <a:r>
              <a:rPr lang="es-ES" dirty="0" smtClean="0"/>
              <a:t>Efluente</a:t>
            </a:r>
            <a:endParaRPr lang="es-EC" dirty="0"/>
          </a:p>
        </p:txBody>
      </p:sp>
      <p:sp>
        <p:nvSpPr>
          <p:cNvPr id="4" name="3 Rectángulo"/>
          <p:cNvSpPr/>
          <p:nvPr/>
        </p:nvSpPr>
        <p:spPr>
          <a:xfrm>
            <a:off x="922469" y="2060848"/>
            <a:ext cx="417646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dirty="0"/>
              <a:t>Toma de muestras del afluente y del efluente al ingreso y salida de planta de tratamiento de aguas residuales domésticas.</a:t>
            </a:r>
            <a:endParaRPr lang="es-EC" dirty="0"/>
          </a:p>
        </p:txBody>
      </p:sp>
      <p:pic>
        <p:nvPicPr>
          <p:cNvPr id="6" name="4 Imagen" descr="Descripción: sin fondo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260648"/>
            <a:ext cx="61277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 descr="P105006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89377" y="2060849"/>
            <a:ext cx="2796646" cy="20882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Imagen 1" descr="\\samsrvex01\Publico\Imagen SAMBITO\SAMBITO logos\logocolorrecuadroblanco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40352" y="341611"/>
            <a:ext cx="648072" cy="6619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4" descr="P105043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79712" y="3372059"/>
            <a:ext cx="2987237" cy="2244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3" descr="P1050438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18658"/>
          <a:stretch>
            <a:fillRect/>
          </a:stretch>
        </p:blipFill>
        <p:spPr bwMode="auto">
          <a:xfrm>
            <a:off x="1043609" y="4542653"/>
            <a:ext cx="1008111" cy="1872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P1050439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3731"/>
          <a:stretch>
            <a:fillRect/>
          </a:stretch>
        </p:blipFill>
        <p:spPr bwMode="auto">
          <a:xfrm>
            <a:off x="6876256" y="4437111"/>
            <a:ext cx="1405120" cy="21602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" descr="P1050440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82630" y="4437113"/>
            <a:ext cx="1421617" cy="21602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432914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P104073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92080" y="4042521"/>
            <a:ext cx="3244683" cy="24258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9 Rectángulo"/>
          <p:cNvSpPr/>
          <p:nvPr/>
        </p:nvSpPr>
        <p:spPr>
          <a:xfrm>
            <a:off x="755576" y="4437112"/>
            <a:ext cx="424847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dirty="0" smtClean="0"/>
              <a:t>Se hicieron los análisis de los siguientes parámetros</a:t>
            </a:r>
            <a:r>
              <a:rPr lang="es-ES" dirty="0" smtClean="0"/>
              <a:t>:</a:t>
            </a:r>
            <a:r>
              <a:rPr lang="es-EC" dirty="0" smtClean="0"/>
              <a:t> pH, oxígeno, temperatura y TDS.</a:t>
            </a:r>
            <a:endParaRPr lang="es-EC" dirty="0" smtClean="0"/>
          </a:p>
          <a:p>
            <a:endParaRPr lang="es-ES" dirty="0" smtClean="0"/>
          </a:p>
          <a:p>
            <a:pPr algn="r"/>
            <a:r>
              <a:rPr lang="es-ES" dirty="0" smtClean="0"/>
              <a:t>Análisis en el laboratorio: DBO </a:t>
            </a:r>
            <a:r>
              <a:rPr lang="es-ES" dirty="0" smtClean="0"/>
              <a:t>inicial - final, </a:t>
            </a:r>
            <a:r>
              <a:rPr lang="es-ES" dirty="0" smtClean="0"/>
              <a:t>DQO, </a:t>
            </a:r>
            <a:r>
              <a:rPr lang="es-ES" dirty="0" smtClean="0"/>
              <a:t>nitritos </a:t>
            </a:r>
            <a:r>
              <a:rPr lang="es-ES" dirty="0" smtClean="0"/>
              <a:t>y fosfatos.</a:t>
            </a:r>
            <a:endParaRPr lang="es-EC" dirty="0"/>
          </a:p>
        </p:txBody>
      </p:sp>
      <p:pic>
        <p:nvPicPr>
          <p:cNvPr id="11" name="4 Imagen" descr="Descripción: sin fondo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260648"/>
            <a:ext cx="61277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Imagen 1" descr="\\samsrvex01\Publico\Imagen SAMBITO\SAMBITO logos\logocolorrecuadroblanco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40352" y="341611"/>
            <a:ext cx="648072" cy="6619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9" name="Picture 5" descr="P1050460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95181" y="1628800"/>
            <a:ext cx="3079087" cy="2304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13 Imagen" descr="C:\Users\Usuario\Desktop\FOTOS XV EXPEDICION\IVAN SALTOS\18-ENE-2011\P1010044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39952" y="1008746"/>
            <a:ext cx="2898056" cy="220423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2981617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ransmisión de listas">
  <a:themeElements>
    <a:clrScheme name="Transmisión de listas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Transmisión de listas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ransmisión de listas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222</TotalTime>
  <Words>312</Words>
  <Application>Microsoft Office PowerPoint</Application>
  <PresentationFormat>Presentación en pantalla (4:3)</PresentationFormat>
  <Paragraphs>32</Paragraphs>
  <Slides>14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14</vt:i4>
      </vt:variant>
    </vt:vector>
  </HeadingPairs>
  <TitlesOfParts>
    <vt:vector size="15" baseType="lpstr">
      <vt:lpstr>Transmisión de listas</vt:lpstr>
      <vt:lpstr>IMPLEMENTACIÓN DEL PLAN DE MANEJO AMBIENTAL</vt:lpstr>
      <vt:lpstr>Descripción del área de estudio</vt:lpstr>
      <vt:lpstr>Trabajo de campo efectuado</vt:lpstr>
      <vt:lpstr>Diapositiva 4</vt:lpstr>
      <vt:lpstr>Diapositiva 5</vt:lpstr>
      <vt:lpstr>Diapositiva 6</vt:lpstr>
      <vt:lpstr>Diapositiva 7</vt:lpstr>
      <vt:lpstr>Análisis de Afluente y Efluente</vt:lpstr>
      <vt:lpstr>Diapositiva 9</vt:lpstr>
      <vt:lpstr>Diapositiva 10</vt:lpstr>
      <vt:lpstr>Diapositiva 11</vt:lpstr>
      <vt:lpstr>Diapositiva 12</vt:lpstr>
      <vt:lpstr>Diapositiva 13</vt:lpstr>
      <vt:lpstr>Gracias por su atención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IMPLEMENTACIÓN DEL PLAN DE MANEJO AMBIENTAL</dc:title>
  <dc:creator>Usuario</dc:creator>
  <cp:lastModifiedBy>COMPAQ PRESARIO</cp:lastModifiedBy>
  <cp:revision>42</cp:revision>
  <dcterms:created xsi:type="dcterms:W3CDTF">2011-01-26T00:58:12Z</dcterms:created>
  <dcterms:modified xsi:type="dcterms:W3CDTF">2011-01-26T11:14:41Z</dcterms:modified>
</cp:coreProperties>
</file>